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layout10.xml" ContentType="application/vnd.openxmlformats-officedocument.drawingml.diagramLayout+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28" r:id="rId2"/>
    <p:sldId id="317" r:id="rId3"/>
    <p:sldId id="293" r:id="rId4"/>
    <p:sldId id="323" r:id="rId5"/>
    <p:sldId id="279" r:id="rId6"/>
    <p:sldId id="274" r:id="rId7"/>
    <p:sldId id="305" r:id="rId8"/>
    <p:sldId id="326" r:id="rId9"/>
    <p:sldId id="303" r:id="rId10"/>
    <p:sldId id="304" r:id="rId11"/>
    <p:sldId id="308" r:id="rId12"/>
    <p:sldId id="265" r:id="rId13"/>
    <p:sldId id="298" r:id="rId14"/>
    <p:sldId id="271" r:id="rId15"/>
    <p:sldId id="309" r:id="rId16"/>
    <p:sldId id="320" r:id="rId17"/>
    <p:sldId id="31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77354"/>
    <a:srgbClr val="9A4D00"/>
    <a:srgbClr val="FFCA21"/>
    <a:srgbClr val="FFE9A3"/>
    <a:srgbClr val="E6AF00"/>
    <a:srgbClr val="F6BB00"/>
    <a:srgbClr val="FFD85D"/>
    <a:srgbClr val="462300"/>
    <a:srgbClr val="66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98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9ACD0C-0C3C-4159-8683-CF401F7F8299}" type="doc">
      <dgm:prSet loTypeId="urn:microsoft.com/office/officeart/2005/8/layout/cycle5" loCatId="cycle" qsTypeId="urn:microsoft.com/office/officeart/2005/8/quickstyle/3d1" qsCatId="3D" csTypeId="urn:microsoft.com/office/officeart/2005/8/colors/colorful3" csCatId="colorful" phldr="1"/>
      <dgm:spPr/>
      <dgm:t>
        <a:bodyPr/>
        <a:lstStyle/>
        <a:p>
          <a:endParaRPr lang="es-ES"/>
        </a:p>
      </dgm:t>
    </dgm:pt>
    <dgm:pt modelId="{A7DCDBAE-356B-4081-A704-5A536D61592A}">
      <dgm:prSet phldrT="[Texto]"/>
      <dgm:spPr/>
      <dgm:t>
        <a:bodyPr/>
        <a:lstStyle/>
        <a:p>
          <a:r>
            <a:rPr lang="es-ES" dirty="0" smtClean="0"/>
            <a:t>4. Diseñamos planes de incidencia pública con jóvenes de iglesias. </a:t>
          </a:r>
          <a:endParaRPr lang="es-ES" dirty="0"/>
        </a:p>
      </dgm:t>
    </dgm:pt>
    <dgm:pt modelId="{293C1D20-2917-42F8-ABF5-D563FE43F280}" type="parTrans" cxnId="{2E1C6F81-EA36-4284-9B5C-256217F9DFB8}">
      <dgm:prSet/>
      <dgm:spPr/>
      <dgm:t>
        <a:bodyPr/>
        <a:lstStyle/>
        <a:p>
          <a:endParaRPr lang="es-ES"/>
        </a:p>
      </dgm:t>
    </dgm:pt>
    <dgm:pt modelId="{B9107816-68AE-4B4C-9288-E7A1D7EC4CAD}" type="sibTrans" cxnId="{2E1C6F81-EA36-4284-9B5C-256217F9DFB8}">
      <dgm:prSet/>
      <dgm:spPr/>
      <dgm:t>
        <a:bodyPr/>
        <a:lstStyle/>
        <a:p>
          <a:endParaRPr lang="es-ES"/>
        </a:p>
      </dgm:t>
    </dgm:pt>
    <dgm:pt modelId="{59FC2DD7-EA22-4CE4-9473-6354CE53F2A0}">
      <dgm:prSet phldrT="[Texto]"/>
      <dgm:spPr/>
      <dgm:t>
        <a:bodyPr/>
        <a:lstStyle/>
        <a:p>
          <a:r>
            <a:rPr lang="es-ES" b="1" dirty="0" smtClean="0"/>
            <a:t>5. Ejecutamos los planes de acción </a:t>
          </a:r>
          <a:endParaRPr lang="es-ES" b="1" dirty="0"/>
        </a:p>
      </dgm:t>
    </dgm:pt>
    <dgm:pt modelId="{90D57FD7-3F68-428A-A477-C304A64B7E8F}" type="parTrans" cxnId="{3BBAED45-4A2E-4AE5-9966-7974B3017DFC}">
      <dgm:prSet/>
      <dgm:spPr/>
      <dgm:t>
        <a:bodyPr/>
        <a:lstStyle/>
        <a:p>
          <a:endParaRPr lang="es-ES"/>
        </a:p>
      </dgm:t>
    </dgm:pt>
    <dgm:pt modelId="{5B6EBA77-26C6-45E3-AD0F-291F6282B782}" type="sibTrans" cxnId="{3BBAED45-4A2E-4AE5-9966-7974B3017DFC}">
      <dgm:prSet/>
      <dgm:spPr/>
      <dgm:t>
        <a:bodyPr/>
        <a:lstStyle/>
        <a:p>
          <a:endParaRPr lang="es-ES"/>
        </a:p>
      </dgm:t>
    </dgm:pt>
    <dgm:pt modelId="{7FB043BC-FBD3-4001-AB57-5FEE4D594CA0}">
      <dgm:prSet phldrT="[Texto]" custT="1"/>
      <dgm:spPr/>
      <dgm:t>
        <a:bodyPr/>
        <a:lstStyle/>
        <a:p>
          <a:r>
            <a:rPr lang="es-ES" sz="1100" b="1" dirty="0" smtClean="0"/>
            <a:t>7. Generamos conocimiento sobre juventudes</a:t>
          </a:r>
          <a:endParaRPr lang="es-ES" sz="1100" b="1" dirty="0"/>
        </a:p>
      </dgm:t>
    </dgm:pt>
    <dgm:pt modelId="{0646C18A-B8FB-4D64-8456-BD31AD8F09CA}" type="parTrans" cxnId="{5425A2EC-8202-4293-B420-82738DE27957}">
      <dgm:prSet/>
      <dgm:spPr/>
      <dgm:t>
        <a:bodyPr/>
        <a:lstStyle/>
        <a:p>
          <a:endParaRPr lang="es-ES"/>
        </a:p>
      </dgm:t>
    </dgm:pt>
    <dgm:pt modelId="{1E870A35-42DC-4241-BD09-7418C8E203DE}" type="sibTrans" cxnId="{5425A2EC-8202-4293-B420-82738DE27957}">
      <dgm:prSet/>
      <dgm:spPr/>
      <dgm:t>
        <a:bodyPr/>
        <a:lstStyle/>
        <a:p>
          <a:endParaRPr lang="es-ES"/>
        </a:p>
      </dgm:t>
    </dgm:pt>
    <dgm:pt modelId="{B7181BDC-BF87-4C9A-8C25-BF7D4B7367F4}">
      <dgm:prSet phldrT="[Texto]" custT="1"/>
      <dgm:spPr/>
      <dgm:t>
        <a:bodyPr/>
        <a:lstStyle/>
        <a:p>
          <a:r>
            <a:rPr lang="es-ES" sz="1200" b="1" dirty="0" smtClean="0"/>
            <a:t>1. Diseñamos la Estrategia de Movilización Juvenil</a:t>
          </a:r>
          <a:endParaRPr lang="es-ES" sz="1200" b="1" dirty="0"/>
        </a:p>
      </dgm:t>
    </dgm:pt>
    <dgm:pt modelId="{32BF5E06-9605-4378-8CC4-FD32A2BE8260}" type="parTrans" cxnId="{2F9102EF-3F8D-4153-9461-B4860732C8BE}">
      <dgm:prSet/>
      <dgm:spPr/>
      <dgm:t>
        <a:bodyPr/>
        <a:lstStyle/>
        <a:p>
          <a:endParaRPr lang="es-ES"/>
        </a:p>
      </dgm:t>
    </dgm:pt>
    <dgm:pt modelId="{54041A02-BA37-40ED-B480-8FB269893D11}" type="sibTrans" cxnId="{2F9102EF-3F8D-4153-9461-B4860732C8BE}">
      <dgm:prSet/>
      <dgm:spPr/>
      <dgm:t>
        <a:bodyPr/>
        <a:lstStyle/>
        <a:p>
          <a:endParaRPr lang="es-ES"/>
        </a:p>
      </dgm:t>
    </dgm:pt>
    <dgm:pt modelId="{A37433D1-FB09-439F-BAA5-B58C1C3CE736}">
      <dgm:prSet phldrT="[Texto]" custT="1"/>
      <dgm:spPr/>
      <dgm:t>
        <a:bodyPr/>
        <a:lstStyle/>
        <a:p>
          <a:r>
            <a:rPr lang="es-ES" sz="1050" b="0" dirty="0" smtClean="0"/>
            <a:t>2</a:t>
          </a:r>
          <a:r>
            <a:rPr lang="es-ES" sz="800" b="0" dirty="0" smtClean="0"/>
            <a:t>. Identificamos  y  Negociamos con  Grupos  Pastorales y Ministerios Juveniles de Iglesias.</a:t>
          </a:r>
          <a:endParaRPr lang="es-ES" sz="800" b="0" dirty="0"/>
        </a:p>
      </dgm:t>
    </dgm:pt>
    <dgm:pt modelId="{262F5F0F-CFEB-4273-8F90-D12545C4BFC1}" type="parTrans" cxnId="{C4049A82-A6F9-4C01-ACD4-BADEA3D93090}">
      <dgm:prSet/>
      <dgm:spPr/>
      <dgm:t>
        <a:bodyPr/>
        <a:lstStyle/>
        <a:p>
          <a:endParaRPr lang="es-ES"/>
        </a:p>
      </dgm:t>
    </dgm:pt>
    <dgm:pt modelId="{26348E52-D3A1-4115-87B1-D3ACD77293BC}" type="sibTrans" cxnId="{C4049A82-A6F9-4C01-ACD4-BADEA3D93090}">
      <dgm:prSet/>
      <dgm:spPr/>
      <dgm:t>
        <a:bodyPr/>
        <a:lstStyle/>
        <a:p>
          <a:endParaRPr lang="es-ES"/>
        </a:p>
      </dgm:t>
    </dgm:pt>
    <dgm:pt modelId="{325CEB1B-561C-4D58-93CF-58E9ECA8EFC2}">
      <dgm:prSet phldrT="[Texto]" custT="1"/>
      <dgm:spPr/>
      <dgm:t>
        <a:bodyPr/>
        <a:lstStyle/>
        <a:p>
          <a:r>
            <a:rPr lang="es-ES" sz="800" dirty="0" smtClean="0"/>
            <a:t>3. </a:t>
          </a:r>
          <a:r>
            <a:rPr lang="es-ES" sz="800" b="1" dirty="0" smtClean="0"/>
            <a:t>Conocemos  desde y con los jóvenes sus realidades, sus referentes teológicos, sus imaginarios y sueños. </a:t>
          </a:r>
        </a:p>
      </dgm:t>
    </dgm:pt>
    <dgm:pt modelId="{C35883EC-4B85-4FBE-9E4A-7B95EDE48D1C}" type="parTrans" cxnId="{24885C91-F982-4A65-ACF6-2F3FBD6A49EF}">
      <dgm:prSet/>
      <dgm:spPr/>
      <dgm:t>
        <a:bodyPr/>
        <a:lstStyle/>
        <a:p>
          <a:endParaRPr lang="es-ES"/>
        </a:p>
      </dgm:t>
    </dgm:pt>
    <dgm:pt modelId="{3BFBAAEA-80E0-4949-9BCB-6EF6EABABEBB}" type="sibTrans" cxnId="{24885C91-F982-4A65-ACF6-2F3FBD6A49EF}">
      <dgm:prSet/>
      <dgm:spPr/>
      <dgm:t>
        <a:bodyPr/>
        <a:lstStyle/>
        <a:p>
          <a:endParaRPr lang="es-ES"/>
        </a:p>
      </dgm:t>
    </dgm:pt>
    <dgm:pt modelId="{0C340D32-3F74-493F-AAD2-2A1C05E17F79}">
      <dgm:prSet phldrT="[Texto]" custT="1"/>
      <dgm:spPr/>
      <dgm:t>
        <a:bodyPr/>
        <a:lstStyle/>
        <a:p>
          <a:r>
            <a:rPr lang="es-ES" sz="900" b="1" dirty="0" smtClean="0"/>
            <a:t>6. Rendimos cuentas  y mostramos la transparencia del proceso.</a:t>
          </a:r>
          <a:endParaRPr lang="es-ES" sz="900" b="1" dirty="0"/>
        </a:p>
      </dgm:t>
    </dgm:pt>
    <dgm:pt modelId="{8000ED39-C0F2-4FD9-9961-33F3CB7C5976}" type="parTrans" cxnId="{A3A8B57C-5B45-424B-8F79-4353DA857B22}">
      <dgm:prSet/>
      <dgm:spPr/>
      <dgm:t>
        <a:bodyPr/>
        <a:lstStyle/>
        <a:p>
          <a:endParaRPr lang="es-ES"/>
        </a:p>
      </dgm:t>
    </dgm:pt>
    <dgm:pt modelId="{7E7F7390-95C9-46F2-8C42-58362D674B86}" type="sibTrans" cxnId="{A3A8B57C-5B45-424B-8F79-4353DA857B22}">
      <dgm:prSet/>
      <dgm:spPr/>
      <dgm:t>
        <a:bodyPr/>
        <a:lstStyle/>
        <a:p>
          <a:endParaRPr lang="es-ES"/>
        </a:p>
      </dgm:t>
    </dgm:pt>
    <dgm:pt modelId="{FAC2AB14-17E6-4AB7-9D33-6ABCC02ED566}" type="pres">
      <dgm:prSet presAssocID="{BA9ACD0C-0C3C-4159-8683-CF401F7F8299}" presName="cycle" presStyleCnt="0">
        <dgm:presLayoutVars>
          <dgm:dir/>
          <dgm:resizeHandles val="exact"/>
        </dgm:presLayoutVars>
      </dgm:prSet>
      <dgm:spPr/>
      <dgm:t>
        <a:bodyPr/>
        <a:lstStyle/>
        <a:p>
          <a:endParaRPr lang="es-ES"/>
        </a:p>
      </dgm:t>
    </dgm:pt>
    <dgm:pt modelId="{D52EC19D-3D3B-48B1-BBE9-9BD4DBB7CD27}" type="pres">
      <dgm:prSet presAssocID="{B7181BDC-BF87-4C9A-8C25-BF7D4B7367F4}" presName="node" presStyleLbl="node1" presStyleIdx="0" presStyleCnt="7">
        <dgm:presLayoutVars>
          <dgm:bulletEnabled val="1"/>
        </dgm:presLayoutVars>
      </dgm:prSet>
      <dgm:spPr/>
      <dgm:t>
        <a:bodyPr/>
        <a:lstStyle/>
        <a:p>
          <a:endParaRPr lang="es-ES"/>
        </a:p>
      </dgm:t>
    </dgm:pt>
    <dgm:pt modelId="{7B70E92B-1309-400E-898A-2287B59B6810}" type="pres">
      <dgm:prSet presAssocID="{B7181BDC-BF87-4C9A-8C25-BF7D4B7367F4}" presName="spNode" presStyleCnt="0"/>
      <dgm:spPr/>
      <dgm:t>
        <a:bodyPr/>
        <a:lstStyle/>
        <a:p>
          <a:endParaRPr lang="es-ES"/>
        </a:p>
      </dgm:t>
    </dgm:pt>
    <dgm:pt modelId="{7C2D5377-7415-4204-8364-4983FA3FCD27}" type="pres">
      <dgm:prSet presAssocID="{54041A02-BA37-40ED-B480-8FB269893D11}" presName="sibTrans" presStyleLbl="sibTrans1D1" presStyleIdx="0" presStyleCnt="7"/>
      <dgm:spPr/>
      <dgm:t>
        <a:bodyPr/>
        <a:lstStyle/>
        <a:p>
          <a:endParaRPr lang="es-ES"/>
        </a:p>
      </dgm:t>
    </dgm:pt>
    <dgm:pt modelId="{FF33A5BB-7366-4DAD-98F3-F3E46A95C491}" type="pres">
      <dgm:prSet presAssocID="{A37433D1-FB09-439F-BAA5-B58C1C3CE736}" presName="node" presStyleLbl="node1" presStyleIdx="1" presStyleCnt="7">
        <dgm:presLayoutVars>
          <dgm:bulletEnabled val="1"/>
        </dgm:presLayoutVars>
      </dgm:prSet>
      <dgm:spPr/>
      <dgm:t>
        <a:bodyPr/>
        <a:lstStyle/>
        <a:p>
          <a:endParaRPr lang="es-ES"/>
        </a:p>
      </dgm:t>
    </dgm:pt>
    <dgm:pt modelId="{2E3E7770-8ED5-4E96-B1A9-CEDFE853948F}" type="pres">
      <dgm:prSet presAssocID="{A37433D1-FB09-439F-BAA5-B58C1C3CE736}" presName="spNode" presStyleCnt="0"/>
      <dgm:spPr/>
      <dgm:t>
        <a:bodyPr/>
        <a:lstStyle/>
        <a:p>
          <a:endParaRPr lang="es-ES"/>
        </a:p>
      </dgm:t>
    </dgm:pt>
    <dgm:pt modelId="{8DD0A82B-6197-4ECA-A500-02B62748C3AD}" type="pres">
      <dgm:prSet presAssocID="{26348E52-D3A1-4115-87B1-D3ACD77293BC}" presName="sibTrans" presStyleLbl="sibTrans1D1" presStyleIdx="1" presStyleCnt="7"/>
      <dgm:spPr/>
      <dgm:t>
        <a:bodyPr/>
        <a:lstStyle/>
        <a:p>
          <a:endParaRPr lang="es-ES"/>
        </a:p>
      </dgm:t>
    </dgm:pt>
    <dgm:pt modelId="{7D0AD868-03B8-4C5F-A6F8-79DBD65A1C23}" type="pres">
      <dgm:prSet presAssocID="{325CEB1B-561C-4D58-93CF-58E9ECA8EFC2}" presName="node" presStyleLbl="node1" presStyleIdx="2" presStyleCnt="7">
        <dgm:presLayoutVars>
          <dgm:bulletEnabled val="1"/>
        </dgm:presLayoutVars>
      </dgm:prSet>
      <dgm:spPr/>
      <dgm:t>
        <a:bodyPr/>
        <a:lstStyle/>
        <a:p>
          <a:endParaRPr lang="es-ES"/>
        </a:p>
      </dgm:t>
    </dgm:pt>
    <dgm:pt modelId="{E07B2319-88D7-4607-A219-11AF2A5228DD}" type="pres">
      <dgm:prSet presAssocID="{325CEB1B-561C-4D58-93CF-58E9ECA8EFC2}" presName="spNode" presStyleCnt="0"/>
      <dgm:spPr/>
      <dgm:t>
        <a:bodyPr/>
        <a:lstStyle/>
        <a:p>
          <a:endParaRPr lang="es-ES"/>
        </a:p>
      </dgm:t>
    </dgm:pt>
    <dgm:pt modelId="{DA6DAF3B-F023-493A-86EC-93983BF6C792}" type="pres">
      <dgm:prSet presAssocID="{3BFBAAEA-80E0-4949-9BCB-6EF6EABABEBB}" presName="sibTrans" presStyleLbl="sibTrans1D1" presStyleIdx="2" presStyleCnt="7"/>
      <dgm:spPr/>
      <dgm:t>
        <a:bodyPr/>
        <a:lstStyle/>
        <a:p>
          <a:endParaRPr lang="es-ES"/>
        </a:p>
      </dgm:t>
    </dgm:pt>
    <dgm:pt modelId="{151218EE-D720-440C-87AB-B24CA3E7DA26}" type="pres">
      <dgm:prSet presAssocID="{A7DCDBAE-356B-4081-A704-5A536D61592A}" presName="node" presStyleLbl="node1" presStyleIdx="3" presStyleCnt="7">
        <dgm:presLayoutVars>
          <dgm:bulletEnabled val="1"/>
        </dgm:presLayoutVars>
      </dgm:prSet>
      <dgm:spPr/>
      <dgm:t>
        <a:bodyPr/>
        <a:lstStyle/>
        <a:p>
          <a:endParaRPr lang="es-ES"/>
        </a:p>
      </dgm:t>
    </dgm:pt>
    <dgm:pt modelId="{8F2205BC-B857-4C5B-91C5-9DFD1EA1103E}" type="pres">
      <dgm:prSet presAssocID="{A7DCDBAE-356B-4081-A704-5A536D61592A}" presName="spNode" presStyleCnt="0"/>
      <dgm:spPr/>
      <dgm:t>
        <a:bodyPr/>
        <a:lstStyle/>
        <a:p>
          <a:endParaRPr lang="es-ES"/>
        </a:p>
      </dgm:t>
    </dgm:pt>
    <dgm:pt modelId="{9723452A-D768-413D-B853-DEDBE402356C}" type="pres">
      <dgm:prSet presAssocID="{B9107816-68AE-4B4C-9288-E7A1D7EC4CAD}" presName="sibTrans" presStyleLbl="sibTrans1D1" presStyleIdx="3" presStyleCnt="7"/>
      <dgm:spPr/>
      <dgm:t>
        <a:bodyPr/>
        <a:lstStyle/>
        <a:p>
          <a:endParaRPr lang="es-ES"/>
        </a:p>
      </dgm:t>
    </dgm:pt>
    <dgm:pt modelId="{67F715A9-E2A7-429E-8C76-028D661B3D45}" type="pres">
      <dgm:prSet presAssocID="{59FC2DD7-EA22-4CE4-9473-6354CE53F2A0}" presName="node" presStyleLbl="node1" presStyleIdx="4" presStyleCnt="7">
        <dgm:presLayoutVars>
          <dgm:bulletEnabled val="1"/>
        </dgm:presLayoutVars>
      </dgm:prSet>
      <dgm:spPr/>
      <dgm:t>
        <a:bodyPr/>
        <a:lstStyle/>
        <a:p>
          <a:endParaRPr lang="es-ES"/>
        </a:p>
      </dgm:t>
    </dgm:pt>
    <dgm:pt modelId="{2A84BFFC-C821-4823-9889-7A4D2AE7DD0E}" type="pres">
      <dgm:prSet presAssocID="{59FC2DD7-EA22-4CE4-9473-6354CE53F2A0}" presName="spNode" presStyleCnt="0"/>
      <dgm:spPr/>
      <dgm:t>
        <a:bodyPr/>
        <a:lstStyle/>
        <a:p>
          <a:endParaRPr lang="es-ES"/>
        </a:p>
      </dgm:t>
    </dgm:pt>
    <dgm:pt modelId="{EFA86F18-80CB-4F54-A3AF-4488805183AE}" type="pres">
      <dgm:prSet presAssocID="{5B6EBA77-26C6-45E3-AD0F-291F6282B782}" presName="sibTrans" presStyleLbl="sibTrans1D1" presStyleIdx="4" presStyleCnt="7"/>
      <dgm:spPr/>
      <dgm:t>
        <a:bodyPr/>
        <a:lstStyle/>
        <a:p>
          <a:endParaRPr lang="es-ES"/>
        </a:p>
      </dgm:t>
    </dgm:pt>
    <dgm:pt modelId="{96EDCE7D-240C-40F2-A522-A629ACAE075A}" type="pres">
      <dgm:prSet presAssocID="{0C340D32-3F74-493F-AAD2-2A1C05E17F79}" presName="node" presStyleLbl="node1" presStyleIdx="5" presStyleCnt="7">
        <dgm:presLayoutVars>
          <dgm:bulletEnabled val="1"/>
        </dgm:presLayoutVars>
      </dgm:prSet>
      <dgm:spPr/>
      <dgm:t>
        <a:bodyPr/>
        <a:lstStyle/>
        <a:p>
          <a:endParaRPr lang="es-ES"/>
        </a:p>
      </dgm:t>
    </dgm:pt>
    <dgm:pt modelId="{16DB39CD-5E59-4523-A912-D6D77E50BE37}" type="pres">
      <dgm:prSet presAssocID="{0C340D32-3F74-493F-AAD2-2A1C05E17F79}" presName="spNode" presStyleCnt="0"/>
      <dgm:spPr/>
    </dgm:pt>
    <dgm:pt modelId="{6BE62329-79F4-428F-8847-952B25DDFFA4}" type="pres">
      <dgm:prSet presAssocID="{7E7F7390-95C9-46F2-8C42-58362D674B86}" presName="sibTrans" presStyleLbl="sibTrans1D1" presStyleIdx="5" presStyleCnt="7"/>
      <dgm:spPr/>
      <dgm:t>
        <a:bodyPr/>
        <a:lstStyle/>
        <a:p>
          <a:endParaRPr lang="es-ES"/>
        </a:p>
      </dgm:t>
    </dgm:pt>
    <dgm:pt modelId="{86B67196-4D74-4D76-869D-49C52B93FE7E}" type="pres">
      <dgm:prSet presAssocID="{7FB043BC-FBD3-4001-AB57-5FEE4D594CA0}" presName="node" presStyleLbl="node1" presStyleIdx="6" presStyleCnt="7">
        <dgm:presLayoutVars>
          <dgm:bulletEnabled val="1"/>
        </dgm:presLayoutVars>
      </dgm:prSet>
      <dgm:spPr/>
      <dgm:t>
        <a:bodyPr/>
        <a:lstStyle/>
        <a:p>
          <a:endParaRPr lang="es-ES"/>
        </a:p>
      </dgm:t>
    </dgm:pt>
    <dgm:pt modelId="{827E6DCA-9EC3-4BD8-A37F-F0D2CE43DC7E}" type="pres">
      <dgm:prSet presAssocID="{7FB043BC-FBD3-4001-AB57-5FEE4D594CA0}" presName="spNode" presStyleCnt="0"/>
      <dgm:spPr/>
      <dgm:t>
        <a:bodyPr/>
        <a:lstStyle/>
        <a:p>
          <a:endParaRPr lang="es-ES"/>
        </a:p>
      </dgm:t>
    </dgm:pt>
    <dgm:pt modelId="{E0DBE301-251B-491F-82FC-DB961A84113E}" type="pres">
      <dgm:prSet presAssocID="{1E870A35-42DC-4241-BD09-7418C8E203DE}" presName="sibTrans" presStyleLbl="sibTrans1D1" presStyleIdx="6" presStyleCnt="7"/>
      <dgm:spPr/>
      <dgm:t>
        <a:bodyPr/>
        <a:lstStyle/>
        <a:p>
          <a:endParaRPr lang="es-ES"/>
        </a:p>
      </dgm:t>
    </dgm:pt>
  </dgm:ptLst>
  <dgm:cxnLst>
    <dgm:cxn modelId="{C77FBED2-3D63-47B6-81CA-6D96322F83F8}" type="presOf" srcId="{26348E52-D3A1-4115-87B1-D3ACD77293BC}" destId="{8DD0A82B-6197-4ECA-A500-02B62748C3AD}" srcOrd="0" destOrd="0" presId="urn:microsoft.com/office/officeart/2005/8/layout/cycle5"/>
    <dgm:cxn modelId="{24885C91-F982-4A65-ACF6-2F3FBD6A49EF}" srcId="{BA9ACD0C-0C3C-4159-8683-CF401F7F8299}" destId="{325CEB1B-561C-4D58-93CF-58E9ECA8EFC2}" srcOrd="2" destOrd="0" parTransId="{C35883EC-4B85-4FBE-9E4A-7B95EDE48D1C}" sibTransId="{3BFBAAEA-80E0-4949-9BCB-6EF6EABABEBB}"/>
    <dgm:cxn modelId="{ED4B05C4-9397-482B-9FD8-00257F674608}" type="presOf" srcId="{59FC2DD7-EA22-4CE4-9473-6354CE53F2A0}" destId="{67F715A9-E2A7-429E-8C76-028D661B3D45}" srcOrd="0" destOrd="0" presId="urn:microsoft.com/office/officeart/2005/8/layout/cycle5"/>
    <dgm:cxn modelId="{A3A8B57C-5B45-424B-8F79-4353DA857B22}" srcId="{BA9ACD0C-0C3C-4159-8683-CF401F7F8299}" destId="{0C340D32-3F74-493F-AAD2-2A1C05E17F79}" srcOrd="5" destOrd="0" parTransId="{8000ED39-C0F2-4FD9-9961-33F3CB7C5976}" sibTransId="{7E7F7390-95C9-46F2-8C42-58362D674B86}"/>
    <dgm:cxn modelId="{DB9E97B2-9245-452C-9FB4-414CBB5ECF61}" type="presOf" srcId="{54041A02-BA37-40ED-B480-8FB269893D11}" destId="{7C2D5377-7415-4204-8364-4983FA3FCD27}" srcOrd="0" destOrd="0" presId="urn:microsoft.com/office/officeart/2005/8/layout/cycle5"/>
    <dgm:cxn modelId="{E0597A28-494E-48B4-8F82-E69A116BBB64}" type="presOf" srcId="{B9107816-68AE-4B4C-9288-E7A1D7EC4CAD}" destId="{9723452A-D768-413D-B853-DEDBE402356C}" srcOrd="0" destOrd="0" presId="urn:microsoft.com/office/officeart/2005/8/layout/cycle5"/>
    <dgm:cxn modelId="{ED7DF5BE-9426-4FD8-90AD-53E3DD12B901}" type="presOf" srcId="{7FB043BC-FBD3-4001-AB57-5FEE4D594CA0}" destId="{86B67196-4D74-4D76-869D-49C52B93FE7E}" srcOrd="0" destOrd="0" presId="urn:microsoft.com/office/officeart/2005/8/layout/cycle5"/>
    <dgm:cxn modelId="{C798D9C0-16C3-4BF5-A4F9-3C197A92E34B}" type="presOf" srcId="{BA9ACD0C-0C3C-4159-8683-CF401F7F8299}" destId="{FAC2AB14-17E6-4AB7-9D33-6ABCC02ED566}" srcOrd="0" destOrd="0" presId="urn:microsoft.com/office/officeart/2005/8/layout/cycle5"/>
    <dgm:cxn modelId="{DCC5495A-1CEB-4C16-8415-9742C2E685CD}" type="presOf" srcId="{5B6EBA77-26C6-45E3-AD0F-291F6282B782}" destId="{EFA86F18-80CB-4F54-A3AF-4488805183AE}" srcOrd="0" destOrd="0" presId="urn:microsoft.com/office/officeart/2005/8/layout/cycle5"/>
    <dgm:cxn modelId="{163F4957-1A0B-4E18-8E86-A811A67C18A7}" type="presOf" srcId="{1E870A35-42DC-4241-BD09-7418C8E203DE}" destId="{E0DBE301-251B-491F-82FC-DB961A84113E}" srcOrd="0" destOrd="0" presId="urn:microsoft.com/office/officeart/2005/8/layout/cycle5"/>
    <dgm:cxn modelId="{29AD2B27-B7B3-415D-A605-273C6330A420}" type="presOf" srcId="{3BFBAAEA-80E0-4949-9BCB-6EF6EABABEBB}" destId="{DA6DAF3B-F023-493A-86EC-93983BF6C792}" srcOrd="0" destOrd="0" presId="urn:microsoft.com/office/officeart/2005/8/layout/cycle5"/>
    <dgm:cxn modelId="{1098E708-50B5-4899-AD7F-D4AF7300C3FB}" type="presOf" srcId="{B7181BDC-BF87-4C9A-8C25-BF7D4B7367F4}" destId="{D52EC19D-3D3B-48B1-BBE9-9BD4DBB7CD27}" srcOrd="0" destOrd="0" presId="urn:microsoft.com/office/officeart/2005/8/layout/cycle5"/>
    <dgm:cxn modelId="{3BBAED45-4A2E-4AE5-9966-7974B3017DFC}" srcId="{BA9ACD0C-0C3C-4159-8683-CF401F7F8299}" destId="{59FC2DD7-EA22-4CE4-9473-6354CE53F2A0}" srcOrd="4" destOrd="0" parTransId="{90D57FD7-3F68-428A-A477-C304A64B7E8F}" sibTransId="{5B6EBA77-26C6-45E3-AD0F-291F6282B782}"/>
    <dgm:cxn modelId="{5425A2EC-8202-4293-B420-82738DE27957}" srcId="{BA9ACD0C-0C3C-4159-8683-CF401F7F8299}" destId="{7FB043BC-FBD3-4001-AB57-5FEE4D594CA0}" srcOrd="6" destOrd="0" parTransId="{0646C18A-B8FB-4D64-8456-BD31AD8F09CA}" sibTransId="{1E870A35-42DC-4241-BD09-7418C8E203DE}"/>
    <dgm:cxn modelId="{2F9102EF-3F8D-4153-9461-B4860732C8BE}" srcId="{BA9ACD0C-0C3C-4159-8683-CF401F7F8299}" destId="{B7181BDC-BF87-4C9A-8C25-BF7D4B7367F4}" srcOrd="0" destOrd="0" parTransId="{32BF5E06-9605-4378-8CC4-FD32A2BE8260}" sibTransId="{54041A02-BA37-40ED-B480-8FB269893D11}"/>
    <dgm:cxn modelId="{80643FD1-9F6B-4F96-B792-3ACD7B2AFC71}" type="presOf" srcId="{A37433D1-FB09-439F-BAA5-B58C1C3CE736}" destId="{FF33A5BB-7366-4DAD-98F3-F3E46A95C491}" srcOrd="0" destOrd="0" presId="urn:microsoft.com/office/officeart/2005/8/layout/cycle5"/>
    <dgm:cxn modelId="{C4049A82-A6F9-4C01-ACD4-BADEA3D93090}" srcId="{BA9ACD0C-0C3C-4159-8683-CF401F7F8299}" destId="{A37433D1-FB09-439F-BAA5-B58C1C3CE736}" srcOrd="1" destOrd="0" parTransId="{262F5F0F-CFEB-4273-8F90-D12545C4BFC1}" sibTransId="{26348E52-D3A1-4115-87B1-D3ACD77293BC}"/>
    <dgm:cxn modelId="{93FBA0D8-1DD1-4E2E-A1C5-3464ED50B33A}" type="presOf" srcId="{A7DCDBAE-356B-4081-A704-5A536D61592A}" destId="{151218EE-D720-440C-87AB-B24CA3E7DA26}" srcOrd="0" destOrd="0" presId="urn:microsoft.com/office/officeart/2005/8/layout/cycle5"/>
    <dgm:cxn modelId="{555582B6-1AD4-437B-9B57-F6F6A74E27B5}" type="presOf" srcId="{0C340D32-3F74-493F-AAD2-2A1C05E17F79}" destId="{96EDCE7D-240C-40F2-A522-A629ACAE075A}" srcOrd="0" destOrd="0" presId="urn:microsoft.com/office/officeart/2005/8/layout/cycle5"/>
    <dgm:cxn modelId="{733602E4-9FBB-403E-8D63-2EC72F9C85BB}" type="presOf" srcId="{7E7F7390-95C9-46F2-8C42-58362D674B86}" destId="{6BE62329-79F4-428F-8847-952B25DDFFA4}" srcOrd="0" destOrd="0" presId="urn:microsoft.com/office/officeart/2005/8/layout/cycle5"/>
    <dgm:cxn modelId="{E2A89B89-1C4B-4225-92E1-7D3F162161E4}" type="presOf" srcId="{325CEB1B-561C-4D58-93CF-58E9ECA8EFC2}" destId="{7D0AD868-03B8-4C5F-A6F8-79DBD65A1C23}" srcOrd="0" destOrd="0" presId="urn:microsoft.com/office/officeart/2005/8/layout/cycle5"/>
    <dgm:cxn modelId="{2E1C6F81-EA36-4284-9B5C-256217F9DFB8}" srcId="{BA9ACD0C-0C3C-4159-8683-CF401F7F8299}" destId="{A7DCDBAE-356B-4081-A704-5A536D61592A}" srcOrd="3" destOrd="0" parTransId="{293C1D20-2917-42F8-ABF5-D563FE43F280}" sibTransId="{B9107816-68AE-4B4C-9288-E7A1D7EC4CAD}"/>
    <dgm:cxn modelId="{9FBBD31C-8204-4B91-9274-2CE0053A9FB2}" type="presParOf" srcId="{FAC2AB14-17E6-4AB7-9D33-6ABCC02ED566}" destId="{D52EC19D-3D3B-48B1-BBE9-9BD4DBB7CD27}" srcOrd="0" destOrd="0" presId="urn:microsoft.com/office/officeart/2005/8/layout/cycle5"/>
    <dgm:cxn modelId="{8D452B19-AAC2-4E35-B046-FA7F8D2B3381}" type="presParOf" srcId="{FAC2AB14-17E6-4AB7-9D33-6ABCC02ED566}" destId="{7B70E92B-1309-400E-898A-2287B59B6810}" srcOrd="1" destOrd="0" presId="urn:microsoft.com/office/officeart/2005/8/layout/cycle5"/>
    <dgm:cxn modelId="{57A87142-CECF-44D9-A95D-87DFAC44A0F0}" type="presParOf" srcId="{FAC2AB14-17E6-4AB7-9D33-6ABCC02ED566}" destId="{7C2D5377-7415-4204-8364-4983FA3FCD27}" srcOrd="2" destOrd="0" presId="urn:microsoft.com/office/officeart/2005/8/layout/cycle5"/>
    <dgm:cxn modelId="{C716AB19-10F2-47C5-B9A3-C3431282F6C2}" type="presParOf" srcId="{FAC2AB14-17E6-4AB7-9D33-6ABCC02ED566}" destId="{FF33A5BB-7366-4DAD-98F3-F3E46A95C491}" srcOrd="3" destOrd="0" presId="urn:microsoft.com/office/officeart/2005/8/layout/cycle5"/>
    <dgm:cxn modelId="{BA8C740D-7578-4ED6-9F7D-9E99E1988269}" type="presParOf" srcId="{FAC2AB14-17E6-4AB7-9D33-6ABCC02ED566}" destId="{2E3E7770-8ED5-4E96-B1A9-CEDFE853948F}" srcOrd="4" destOrd="0" presId="urn:microsoft.com/office/officeart/2005/8/layout/cycle5"/>
    <dgm:cxn modelId="{3D98768C-0D97-45C8-89DA-AC0905E049A6}" type="presParOf" srcId="{FAC2AB14-17E6-4AB7-9D33-6ABCC02ED566}" destId="{8DD0A82B-6197-4ECA-A500-02B62748C3AD}" srcOrd="5" destOrd="0" presId="urn:microsoft.com/office/officeart/2005/8/layout/cycle5"/>
    <dgm:cxn modelId="{5B5E9A02-916E-4362-841B-D0730599D79A}" type="presParOf" srcId="{FAC2AB14-17E6-4AB7-9D33-6ABCC02ED566}" destId="{7D0AD868-03B8-4C5F-A6F8-79DBD65A1C23}" srcOrd="6" destOrd="0" presId="urn:microsoft.com/office/officeart/2005/8/layout/cycle5"/>
    <dgm:cxn modelId="{20C51998-52BA-43D7-B621-FEC43198F7A3}" type="presParOf" srcId="{FAC2AB14-17E6-4AB7-9D33-6ABCC02ED566}" destId="{E07B2319-88D7-4607-A219-11AF2A5228DD}" srcOrd="7" destOrd="0" presId="urn:microsoft.com/office/officeart/2005/8/layout/cycle5"/>
    <dgm:cxn modelId="{1D9CF446-0E1E-4DF8-9E01-92771FAAD8DF}" type="presParOf" srcId="{FAC2AB14-17E6-4AB7-9D33-6ABCC02ED566}" destId="{DA6DAF3B-F023-493A-86EC-93983BF6C792}" srcOrd="8" destOrd="0" presId="urn:microsoft.com/office/officeart/2005/8/layout/cycle5"/>
    <dgm:cxn modelId="{49F504EF-B6B5-4854-91FA-7B3343EED673}" type="presParOf" srcId="{FAC2AB14-17E6-4AB7-9D33-6ABCC02ED566}" destId="{151218EE-D720-440C-87AB-B24CA3E7DA26}" srcOrd="9" destOrd="0" presId="urn:microsoft.com/office/officeart/2005/8/layout/cycle5"/>
    <dgm:cxn modelId="{364EB2DB-A76B-4832-8A25-811E884E86F5}" type="presParOf" srcId="{FAC2AB14-17E6-4AB7-9D33-6ABCC02ED566}" destId="{8F2205BC-B857-4C5B-91C5-9DFD1EA1103E}" srcOrd="10" destOrd="0" presId="urn:microsoft.com/office/officeart/2005/8/layout/cycle5"/>
    <dgm:cxn modelId="{69D726A0-02A4-42D8-80B8-2C189FC0B75B}" type="presParOf" srcId="{FAC2AB14-17E6-4AB7-9D33-6ABCC02ED566}" destId="{9723452A-D768-413D-B853-DEDBE402356C}" srcOrd="11" destOrd="0" presId="urn:microsoft.com/office/officeart/2005/8/layout/cycle5"/>
    <dgm:cxn modelId="{022B0A41-6BC2-4D28-BE3F-174E327E47E3}" type="presParOf" srcId="{FAC2AB14-17E6-4AB7-9D33-6ABCC02ED566}" destId="{67F715A9-E2A7-429E-8C76-028D661B3D45}" srcOrd="12" destOrd="0" presId="urn:microsoft.com/office/officeart/2005/8/layout/cycle5"/>
    <dgm:cxn modelId="{B59CE359-B9AE-4B26-A35F-6F296E0F6B4F}" type="presParOf" srcId="{FAC2AB14-17E6-4AB7-9D33-6ABCC02ED566}" destId="{2A84BFFC-C821-4823-9889-7A4D2AE7DD0E}" srcOrd="13" destOrd="0" presId="urn:microsoft.com/office/officeart/2005/8/layout/cycle5"/>
    <dgm:cxn modelId="{DA34BD77-2EA5-4C19-87F7-07D7025A1573}" type="presParOf" srcId="{FAC2AB14-17E6-4AB7-9D33-6ABCC02ED566}" destId="{EFA86F18-80CB-4F54-A3AF-4488805183AE}" srcOrd="14" destOrd="0" presId="urn:microsoft.com/office/officeart/2005/8/layout/cycle5"/>
    <dgm:cxn modelId="{B0B184B6-3C6F-474A-AF53-C179D9F5D763}" type="presParOf" srcId="{FAC2AB14-17E6-4AB7-9D33-6ABCC02ED566}" destId="{96EDCE7D-240C-40F2-A522-A629ACAE075A}" srcOrd="15" destOrd="0" presId="urn:microsoft.com/office/officeart/2005/8/layout/cycle5"/>
    <dgm:cxn modelId="{31133F7C-7E28-4DA0-9061-F18EB02ABBE3}" type="presParOf" srcId="{FAC2AB14-17E6-4AB7-9D33-6ABCC02ED566}" destId="{16DB39CD-5E59-4523-A912-D6D77E50BE37}" srcOrd="16" destOrd="0" presId="urn:microsoft.com/office/officeart/2005/8/layout/cycle5"/>
    <dgm:cxn modelId="{A7E23954-6C11-41B6-A996-B062F59BA918}" type="presParOf" srcId="{FAC2AB14-17E6-4AB7-9D33-6ABCC02ED566}" destId="{6BE62329-79F4-428F-8847-952B25DDFFA4}" srcOrd="17" destOrd="0" presId="urn:microsoft.com/office/officeart/2005/8/layout/cycle5"/>
    <dgm:cxn modelId="{90ED9102-4F19-4987-BCE2-A2D452F87480}" type="presParOf" srcId="{FAC2AB14-17E6-4AB7-9D33-6ABCC02ED566}" destId="{86B67196-4D74-4D76-869D-49C52B93FE7E}" srcOrd="18" destOrd="0" presId="urn:microsoft.com/office/officeart/2005/8/layout/cycle5"/>
    <dgm:cxn modelId="{B83FA0D9-0BEC-48BC-98EA-83E2D2FCBB04}" type="presParOf" srcId="{FAC2AB14-17E6-4AB7-9D33-6ABCC02ED566}" destId="{827E6DCA-9EC3-4BD8-A37F-F0D2CE43DC7E}" srcOrd="19" destOrd="0" presId="urn:microsoft.com/office/officeart/2005/8/layout/cycle5"/>
    <dgm:cxn modelId="{F8CDB593-70D5-40BF-9D32-43EABCB2607B}" type="presParOf" srcId="{FAC2AB14-17E6-4AB7-9D33-6ABCC02ED566}" destId="{E0DBE301-251B-491F-82FC-DB961A84113E}" srcOrd="20" destOrd="0" presId="urn:microsoft.com/office/officeart/2005/8/layout/cycle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4D4A92-5ECD-4AF3-9BBD-41DD16690042}"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es-ES"/>
        </a:p>
      </dgm:t>
    </dgm:pt>
    <dgm:pt modelId="{80563816-C5CF-4B17-96AC-06F18E47473C}">
      <dgm:prSet phldrT="[Texto]"/>
      <dgm:spPr/>
      <dgm:t>
        <a:bodyPr/>
        <a:lstStyle/>
        <a:p>
          <a:r>
            <a:rPr lang="es-ES" dirty="0" smtClean="0"/>
            <a:t>GESTION DE CONOCIMIENTO </a:t>
          </a:r>
          <a:endParaRPr lang="es-ES" dirty="0"/>
        </a:p>
      </dgm:t>
    </dgm:pt>
    <dgm:pt modelId="{5E34DF16-213A-48E1-B0BA-CE60FB8C4777}" type="parTrans" cxnId="{D6716726-FC14-4122-8548-00E75CFD793F}">
      <dgm:prSet/>
      <dgm:spPr/>
      <dgm:t>
        <a:bodyPr/>
        <a:lstStyle/>
        <a:p>
          <a:endParaRPr lang="es-ES"/>
        </a:p>
      </dgm:t>
    </dgm:pt>
    <dgm:pt modelId="{12EB9646-6DAD-4ADE-A2B3-5DAA83AAA04D}" type="sibTrans" cxnId="{D6716726-FC14-4122-8548-00E75CFD793F}">
      <dgm:prSet/>
      <dgm:spPr/>
      <dgm:t>
        <a:bodyPr/>
        <a:lstStyle/>
        <a:p>
          <a:endParaRPr lang="es-ES"/>
        </a:p>
      </dgm:t>
    </dgm:pt>
    <dgm:pt modelId="{5B75BD8F-574E-4494-9142-EB02FB1CED30}">
      <dgm:prSet phldrT="[Texto]"/>
      <dgm:spPr/>
      <dgm:t>
        <a:bodyPr/>
        <a:lstStyle/>
        <a:p>
          <a:pPr algn="ctr"/>
          <a:endParaRPr lang="es-ES" dirty="0" smtClean="0"/>
        </a:p>
        <a:p>
          <a:pPr algn="ctr"/>
          <a:r>
            <a:rPr lang="es-ES" dirty="0" smtClean="0"/>
            <a:t>Sistematización de las Experiencias generadas: Narrativa, Visual, Auditiva.</a:t>
          </a:r>
        </a:p>
        <a:p>
          <a:pPr algn="ctr"/>
          <a:r>
            <a:rPr lang="es-ES" dirty="0" smtClean="0"/>
            <a:t>Información recopilada: Libros, Documentos, Memorias, Registros</a:t>
          </a:r>
        </a:p>
        <a:p>
          <a:pPr algn="ctr"/>
          <a:endParaRPr lang="es-ES" dirty="0"/>
        </a:p>
      </dgm:t>
    </dgm:pt>
    <dgm:pt modelId="{C6D337BD-4762-44EE-BD21-2FE95F4A3F87}" type="parTrans" cxnId="{E29E276F-692E-4C19-A045-EBC67B4A23D4}">
      <dgm:prSet/>
      <dgm:spPr/>
      <dgm:t>
        <a:bodyPr/>
        <a:lstStyle/>
        <a:p>
          <a:endParaRPr lang="es-ES"/>
        </a:p>
      </dgm:t>
    </dgm:pt>
    <dgm:pt modelId="{862578F1-2652-46F6-B52C-E18CAF861073}" type="sibTrans" cxnId="{E29E276F-692E-4C19-A045-EBC67B4A23D4}">
      <dgm:prSet/>
      <dgm:spPr/>
      <dgm:t>
        <a:bodyPr/>
        <a:lstStyle/>
        <a:p>
          <a:endParaRPr lang="es-ES"/>
        </a:p>
      </dgm:t>
    </dgm:pt>
    <dgm:pt modelId="{559DD93A-C5C9-4900-AF65-801CF96AF41F}">
      <dgm:prSet phldrT="[Texto]"/>
      <dgm:spPr/>
      <dgm:t>
        <a:bodyPr/>
        <a:lstStyle/>
        <a:p>
          <a:endParaRPr lang="es-ES" dirty="0" smtClean="0"/>
        </a:p>
        <a:p>
          <a:r>
            <a:rPr lang="es-ES" dirty="0" smtClean="0"/>
            <a:t>Experiencia vivencial de los involucrados en el proceso. </a:t>
          </a:r>
          <a:endParaRPr lang="es-ES" b="1" dirty="0" smtClean="0"/>
        </a:p>
        <a:p>
          <a:r>
            <a:rPr lang="es-ES" b="1" dirty="0" smtClean="0"/>
            <a:t>TESTIMONIOS DE VIDA</a:t>
          </a:r>
        </a:p>
      </dgm:t>
    </dgm:pt>
    <dgm:pt modelId="{6E75AEE4-C147-4B02-AAF2-1543C00481D3}" type="parTrans" cxnId="{C950DC25-FF06-42B9-98E6-414BB43BEF7B}">
      <dgm:prSet/>
      <dgm:spPr/>
      <dgm:t>
        <a:bodyPr/>
        <a:lstStyle/>
        <a:p>
          <a:endParaRPr lang="es-ES"/>
        </a:p>
      </dgm:t>
    </dgm:pt>
    <dgm:pt modelId="{4E990E42-6AAC-4D3F-A9FC-FA2E81EE9EF1}" type="sibTrans" cxnId="{C950DC25-FF06-42B9-98E6-414BB43BEF7B}">
      <dgm:prSet/>
      <dgm:spPr/>
      <dgm:t>
        <a:bodyPr/>
        <a:lstStyle/>
        <a:p>
          <a:endParaRPr lang="es-ES"/>
        </a:p>
      </dgm:t>
    </dgm:pt>
    <dgm:pt modelId="{A8F89784-9B40-4CF5-A9DF-8DED433F3C90}">
      <dgm:prSet phldrT="[Texto]"/>
      <dgm:spPr/>
      <dgm:t>
        <a:bodyPr/>
        <a:lstStyle/>
        <a:p>
          <a:r>
            <a:rPr lang="es-ES" dirty="0" smtClean="0"/>
            <a:t>Iconos gravitantes , símbolos e imaginarios  que identifican los fenómenos de movilización  juvenil. </a:t>
          </a:r>
        </a:p>
        <a:p>
          <a:endParaRPr lang="es-ES" dirty="0" smtClean="0"/>
        </a:p>
        <a:p>
          <a:endParaRPr lang="es-ES" dirty="0"/>
        </a:p>
      </dgm:t>
    </dgm:pt>
    <dgm:pt modelId="{C8ACCE55-8655-4165-983B-36AA5DA4EE88}" type="parTrans" cxnId="{4A24D72F-6304-4988-A2A8-374D631E1E4C}">
      <dgm:prSet/>
      <dgm:spPr/>
      <dgm:t>
        <a:bodyPr/>
        <a:lstStyle/>
        <a:p>
          <a:endParaRPr lang="es-ES"/>
        </a:p>
      </dgm:t>
    </dgm:pt>
    <dgm:pt modelId="{7745EBFF-8D51-4150-9DB3-45F38E7C1AF7}" type="sibTrans" cxnId="{4A24D72F-6304-4988-A2A8-374D631E1E4C}">
      <dgm:prSet/>
      <dgm:spPr/>
      <dgm:t>
        <a:bodyPr/>
        <a:lstStyle/>
        <a:p>
          <a:endParaRPr lang="es-ES"/>
        </a:p>
      </dgm:t>
    </dgm:pt>
    <dgm:pt modelId="{143395C8-651E-453A-BCC4-40697AB99FBB}">
      <dgm:prSet phldrT="[Texto]"/>
      <dgm:spPr/>
      <dgm:t>
        <a:bodyPr/>
        <a:lstStyle/>
        <a:p>
          <a:r>
            <a:rPr lang="es-ES" dirty="0" smtClean="0"/>
            <a:t>Gráficos Ilustrativos de Estrategias y el Proceso. </a:t>
          </a:r>
        </a:p>
        <a:p>
          <a:r>
            <a:rPr lang="es-ES" dirty="0" smtClean="0"/>
            <a:t>Metodologías, técnicas, Herramientas de trabajo con Jóvenes.  </a:t>
          </a:r>
        </a:p>
      </dgm:t>
    </dgm:pt>
    <dgm:pt modelId="{F8E3AE92-8DF9-4765-B8A0-FC9C01520408}" type="parTrans" cxnId="{52F6333E-E626-4089-A34D-897A0FE55A77}">
      <dgm:prSet/>
      <dgm:spPr/>
      <dgm:t>
        <a:bodyPr/>
        <a:lstStyle/>
        <a:p>
          <a:endParaRPr lang="es-ES"/>
        </a:p>
      </dgm:t>
    </dgm:pt>
    <dgm:pt modelId="{2B5D434E-6A11-4E8C-AC22-C6FF98D8265D}" type="sibTrans" cxnId="{52F6333E-E626-4089-A34D-897A0FE55A77}">
      <dgm:prSet/>
      <dgm:spPr/>
      <dgm:t>
        <a:bodyPr/>
        <a:lstStyle/>
        <a:p>
          <a:endParaRPr lang="es-ES"/>
        </a:p>
      </dgm:t>
    </dgm:pt>
    <dgm:pt modelId="{C221E7B6-A151-4BFB-B3ED-5F8757A0D90A}">
      <dgm:prSet phldrT="[Texto]"/>
      <dgm:spPr/>
      <dgm:t>
        <a:bodyPr/>
        <a:lstStyle/>
        <a:p>
          <a:endParaRPr lang="es-ES" dirty="0" smtClean="0"/>
        </a:p>
      </dgm:t>
    </dgm:pt>
    <dgm:pt modelId="{55319A8F-793E-494A-8030-F110A77A70E8}" type="parTrans" cxnId="{4F895AE5-C238-4697-BAB7-FDC3F14EFFC9}">
      <dgm:prSet/>
      <dgm:spPr/>
      <dgm:t>
        <a:bodyPr/>
        <a:lstStyle/>
        <a:p>
          <a:endParaRPr lang="es-ES"/>
        </a:p>
      </dgm:t>
    </dgm:pt>
    <dgm:pt modelId="{EE9C01BC-5D0A-4DC3-A5A8-D3B1A9422E57}" type="sibTrans" cxnId="{4F895AE5-C238-4697-BAB7-FDC3F14EFFC9}">
      <dgm:prSet/>
      <dgm:spPr/>
      <dgm:t>
        <a:bodyPr/>
        <a:lstStyle/>
        <a:p>
          <a:endParaRPr lang="es-ES"/>
        </a:p>
      </dgm:t>
    </dgm:pt>
    <dgm:pt modelId="{C2847B37-E08E-4205-B924-6F54E9775E8F}" type="pres">
      <dgm:prSet presAssocID="{0E4D4A92-5ECD-4AF3-9BBD-41DD16690042}" presName="diagram" presStyleCnt="0">
        <dgm:presLayoutVars>
          <dgm:chMax val="1"/>
          <dgm:dir/>
          <dgm:animLvl val="ctr"/>
          <dgm:resizeHandles val="exact"/>
        </dgm:presLayoutVars>
      </dgm:prSet>
      <dgm:spPr/>
      <dgm:t>
        <a:bodyPr/>
        <a:lstStyle/>
        <a:p>
          <a:endParaRPr lang="es-ES"/>
        </a:p>
      </dgm:t>
    </dgm:pt>
    <dgm:pt modelId="{AE25706D-2286-497B-A93F-06EB4AFBE826}" type="pres">
      <dgm:prSet presAssocID="{0E4D4A92-5ECD-4AF3-9BBD-41DD16690042}" presName="matrix" presStyleCnt="0"/>
      <dgm:spPr/>
    </dgm:pt>
    <dgm:pt modelId="{B4B3E781-BD90-40E3-A9A1-86F44F917578}" type="pres">
      <dgm:prSet presAssocID="{0E4D4A92-5ECD-4AF3-9BBD-41DD16690042}" presName="tile1" presStyleLbl="node1" presStyleIdx="0" presStyleCnt="4"/>
      <dgm:spPr/>
      <dgm:t>
        <a:bodyPr/>
        <a:lstStyle/>
        <a:p>
          <a:endParaRPr lang="es-ES"/>
        </a:p>
      </dgm:t>
    </dgm:pt>
    <dgm:pt modelId="{3ACC3B0C-52BF-46C0-A39E-BE049B4D1134}" type="pres">
      <dgm:prSet presAssocID="{0E4D4A92-5ECD-4AF3-9BBD-41DD16690042}" presName="tile1text" presStyleLbl="node1" presStyleIdx="0" presStyleCnt="4">
        <dgm:presLayoutVars>
          <dgm:chMax val="0"/>
          <dgm:chPref val="0"/>
          <dgm:bulletEnabled val="1"/>
        </dgm:presLayoutVars>
      </dgm:prSet>
      <dgm:spPr/>
      <dgm:t>
        <a:bodyPr/>
        <a:lstStyle/>
        <a:p>
          <a:endParaRPr lang="es-ES"/>
        </a:p>
      </dgm:t>
    </dgm:pt>
    <dgm:pt modelId="{FE9F7FB4-2C92-475C-9117-7557C3F6E5C9}" type="pres">
      <dgm:prSet presAssocID="{0E4D4A92-5ECD-4AF3-9BBD-41DD16690042}" presName="tile2" presStyleLbl="node1" presStyleIdx="1" presStyleCnt="4"/>
      <dgm:spPr/>
      <dgm:t>
        <a:bodyPr/>
        <a:lstStyle/>
        <a:p>
          <a:endParaRPr lang="es-ES"/>
        </a:p>
      </dgm:t>
    </dgm:pt>
    <dgm:pt modelId="{26D3F3F3-70CF-4FA6-839A-E1E1DDDF2C44}" type="pres">
      <dgm:prSet presAssocID="{0E4D4A92-5ECD-4AF3-9BBD-41DD16690042}" presName="tile2text" presStyleLbl="node1" presStyleIdx="1" presStyleCnt="4">
        <dgm:presLayoutVars>
          <dgm:chMax val="0"/>
          <dgm:chPref val="0"/>
          <dgm:bulletEnabled val="1"/>
        </dgm:presLayoutVars>
      </dgm:prSet>
      <dgm:spPr/>
      <dgm:t>
        <a:bodyPr/>
        <a:lstStyle/>
        <a:p>
          <a:endParaRPr lang="es-ES"/>
        </a:p>
      </dgm:t>
    </dgm:pt>
    <dgm:pt modelId="{1EAE33A8-DE7B-48A1-8AE5-291734E5F720}" type="pres">
      <dgm:prSet presAssocID="{0E4D4A92-5ECD-4AF3-9BBD-41DD16690042}" presName="tile3" presStyleLbl="node1" presStyleIdx="2" presStyleCnt="4"/>
      <dgm:spPr/>
      <dgm:t>
        <a:bodyPr/>
        <a:lstStyle/>
        <a:p>
          <a:endParaRPr lang="es-ES"/>
        </a:p>
      </dgm:t>
    </dgm:pt>
    <dgm:pt modelId="{95AE599B-97E2-4647-BFD4-366AF730F12E}" type="pres">
      <dgm:prSet presAssocID="{0E4D4A92-5ECD-4AF3-9BBD-41DD16690042}" presName="tile3text" presStyleLbl="node1" presStyleIdx="2" presStyleCnt="4">
        <dgm:presLayoutVars>
          <dgm:chMax val="0"/>
          <dgm:chPref val="0"/>
          <dgm:bulletEnabled val="1"/>
        </dgm:presLayoutVars>
      </dgm:prSet>
      <dgm:spPr/>
      <dgm:t>
        <a:bodyPr/>
        <a:lstStyle/>
        <a:p>
          <a:endParaRPr lang="es-ES"/>
        </a:p>
      </dgm:t>
    </dgm:pt>
    <dgm:pt modelId="{6BFC1E54-6A6A-407C-B74E-BC84D411931D}" type="pres">
      <dgm:prSet presAssocID="{0E4D4A92-5ECD-4AF3-9BBD-41DD16690042}" presName="tile4" presStyleLbl="node1" presStyleIdx="3" presStyleCnt="4"/>
      <dgm:spPr/>
      <dgm:t>
        <a:bodyPr/>
        <a:lstStyle/>
        <a:p>
          <a:endParaRPr lang="es-ES"/>
        </a:p>
      </dgm:t>
    </dgm:pt>
    <dgm:pt modelId="{65A53852-FF4B-4093-BFF4-59BA79CC940C}" type="pres">
      <dgm:prSet presAssocID="{0E4D4A92-5ECD-4AF3-9BBD-41DD16690042}" presName="tile4text" presStyleLbl="node1" presStyleIdx="3" presStyleCnt="4">
        <dgm:presLayoutVars>
          <dgm:chMax val="0"/>
          <dgm:chPref val="0"/>
          <dgm:bulletEnabled val="1"/>
        </dgm:presLayoutVars>
      </dgm:prSet>
      <dgm:spPr/>
      <dgm:t>
        <a:bodyPr/>
        <a:lstStyle/>
        <a:p>
          <a:endParaRPr lang="es-ES"/>
        </a:p>
      </dgm:t>
    </dgm:pt>
    <dgm:pt modelId="{7A195E67-89A2-4ED2-91BA-0D76AE6D8538}" type="pres">
      <dgm:prSet presAssocID="{0E4D4A92-5ECD-4AF3-9BBD-41DD16690042}" presName="centerTile" presStyleLbl="fgShp" presStyleIdx="0" presStyleCnt="1">
        <dgm:presLayoutVars>
          <dgm:chMax val="0"/>
          <dgm:chPref val="0"/>
        </dgm:presLayoutVars>
      </dgm:prSet>
      <dgm:spPr/>
      <dgm:t>
        <a:bodyPr/>
        <a:lstStyle/>
        <a:p>
          <a:endParaRPr lang="es-ES"/>
        </a:p>
      </dgm:t>
    </dgm:pt>
  </dgm:ptLst>
  <dgm:cxnLst>
    <dgm:cxn modelId="{4A24D72F-6304-4988-A2A8-374D631E1E4C}" srcId="{80563816-C5CF-4B17-96AC-06F18E47473C}" destId="{A8F89784-9B40-4CF5-A9DF-8DED433F3C90}" srcOrd="2" destOrd="0" parTransId="{C8ACCE55-8655-4165-983B-36AA5DA4EE88}" sibTransId="{7745EBFF-8D51-4150-9DB3-45F38E7C1AF7}"/>
    <dgm:cxn modelId="{E29E276F-692E-4C19-A045-EBC67B4A23D4}" srcId="{80563816-C5CF-4B17-96AC-06F18E47473C}" destId="{5B75BD8F-574E-4494-9142-EB02FB1CED30}" srcOrd="0" destOrd="0" parTransId="{C6D337BD-4762-44EE-BD21-2FE95F4A3F87}" sibTransId="{862578F1-2652-46F6-B52C-E18CAF861073}"/>
    <dgm:cxn modelId="{4F895AE5-C238-4697-BAB7-FDC3F14EFFC9}" srcId="{80563816-C5CF-4B17-96AC-06F18E47473C}" destId="{C221E7B6-A151-4BFB-B3ED-5F8757A0D90A}" srcOrd="4" destOrd="0" parTransId="{55319A8F-793E-494A-8030-F110A77A70E8}" sibTransId="{EE9C01BC-5D0A-4DC3-A5A8-D3B1A9422E57}"/>
    <dgm:cxn modelId="{33D329BF-E001-48B6-AA35-93C0C358242D}" type="presOf" srcId="{5B75BD8F-574E-4494-9142-EB02FB1CED30}" destId="{3ACC3B0C-52BF-46C0-A39E-BE049B4D1134}" srcOrd="1" destOrd="0" presId="urn:microsoft.com/office/officeart/2005/8/layout/matrix1"/>
    <dgm:cxn modelId="{BF9F5E22-B8E6-4CBA-84C8-B4FE8733FB08}" type="presOf" srcId="{143395C8-651E-453A-BCC4-40697AB99FBB}" destId="{65A53852-FF4B-4093-BFF4-59BA79CC940C}" srcOrd="1" destOrd="0" presId="urn:microsoft.com/office/officeart/2005/8/layout/matrix1"/>
    <dgm:cxn modelId="{9C475983-3CA0-44FD-8D93-128BD9677657}" type="presOf" srcId="{0E4D4A92-5ECD-4AF3-9BBD-41DD16690042}" destId="{C2847B37-E08E-4205-B924-6F54E9775E8F}" srcOrd="0" destOrd="0" presId="urn:microsoft.com/office/officeart/2005/8/layout/matrix1"/>
    <dgm:cxn modelId="{F99CD199-8782-44D8-98E9-AC8DF446C475}" type="presOf" srcId="{559DD93A-C5C9-4900-AF65-801CF96AF41F}" destId="{26D3F3F3-70CF-4FA6-839A-E1E1DDDF2C44}" srcOrd="1" destOrd="0" presId="urn:microsoft.com/office/officeart/2005/8/layout/matrix1"/>
    <dgm:cxn modelId="{DB40794D-1D8A-4929-9B35-C944513485D9}" type="presOf" srcId="{143395C8-651E-453A-BCC4-40697AB99FBB}" destId="{6BFC1E54-6A6A-407C-B74E-BC84D411931D}" srcOrd="0" destOrd="0" presId="urn:microsoft.com/office/officeart/2005/8/layout/matrix1"/>
    <dgm:cxn modelId="{BF907B2A-D884-4648-B9AC-6CAAA55EBB49}" type="presOf" srcId="{A8F89784-9B40-4CF5-A9DF-8DED433F3C90}" destId="{95AE599B-97E2-4647-BFD4-366AF730F12E}" srcOrd="1" destOrd="0" presId="urn:microsoft.com/office/officeart/2005/8/layout/matrix1"/>
    <dgm:cxn modelId="{68C1248D-DF89-4B3F-999E-BF45062828EE}" type="presOf" srcId="{559DD93A-C5C9-4900-AF65-801CF96AF41F}" destId="{FE9F7FB4-2C92-475C-9117-7557C3F6E5C9}" srcOrd="0" destOrd="0" presId="urn:microsoft.com/office/officeart/2005/8/layout/matrix1"/>
    <dgm:cxn modelId="{E6E32656-F846-486D-8D91-2DCF49758CA8}" type="presOf" srcId="{5B75BD8F-574E-4494-9142-EB02FB1CED30}" destId="{B4B3E781-BD90-40E3-A9A1-86F44F917578}" srcOrd="0" destOrd="0" presId="urn:microsoft.com/office/officeart/2005/8/layout/matrix1"/>
    <dgm:cxn modelId="{D6716726-FC14-4122-8548-00E75CFD793F}" srcId="{0E4D4A92-5ECD-4AF3-9BBD-41DD16690042}" destId="{80563816-C5CF-4B17-96AC-06F18E47473C}" srcOrd="0" destOrd="0" parTransId="{5E34DF16-213A-48E1-B0BA-CE60FB8C4777}" sibTransId="{12EB9646-6DAD-4ADE-A2B3-5DAA83AAA04D}"/>
    <dgm:cxn modelId="{C950DC25-FF06-42B9-98E6-414BB43BEF7B}" srcId="{80563816-C5CF-4B17-96AC-06F18E47473C}" destId="{559DD93A-C5C9-4900-AF65-801CF96AF41F}" srcOrd="1" destOrd="0" parTransId="{6E75AEE4-C147-4B02-AAF2-1543C00481D3}" sibTransId="{4E990E42-6AAC-4D3F-A9FC-FA2E81EE9EF1}"/>
    <dgm:cxn modelId="{6DB1DC3F-8D6D-4787-8A34-E410E3F30453}" type="presOf" srcId="{80563816-C5CF-4B17-96AC-06F18E47473C}" destId="{7A195E67-89A2-4ED2-91BA-0D76AE6D8538}" srcOrd="0" destOrd="0" presId="urn:microsoft.com/office/officeart/2005/8/layout/matrix1"/>
    <dgm:cxn modelId="{0F223545-A5DD-401B-8F69-55BF3044A443}" type="presOf" srcId="{A8F89784-9B40-4CF5-A9DF-8DED433F3C90}" destId="{1EAE33A8-DE7B-48A1-8AE5-291734E5F720}" srcOrd="0" destOrd="0" presId="urn:microsoft.com/office/officeart/2005/8/layout/matrix1"/>
    <dgm:cxn modelId="{52F6333E-E626-4089-A34D-897A0FE55A77}" srcId="{80563816-C5CF-4B17-96AC-06F18E47473C}" destId="{143395C8-651E-453A-BCC4-40697AB99FBB}" srcOrd="3" destOrd="0" parTransId="{F8E3AE92-8DF9-4765-B8A0-FC9C01520408}" sibTransId="{2B5D434E-6A11-4E8C-AC22-C6FF98D8265D}"/>
    <dgm:cxn modelId="{8821D74F-5AC5-4779-A6C5-4A6CB3C59666}" type="presParOf" srcId="{C2847B37-E08E-4205-B924-6F54E9775E8F}" destId="{AE25706D-2286-497B-A93F-06EB4AFBE826}" srcOrd="0" destOrd="0" presId="urn:microsoft.com/office/officeart/2005/8/layout/matrix1"/>
    <dgm:cxn modelId="{B607E585-EF98-401F-A831-FA0FE888D77C}" type="presParOf" srcId="{AE25706D-2286-497B-A93F-06EB4AFBE826}" destId="{B4B3E781-BD90-40E3-A9A1-86F44F917578}" srcOrd="0" destOrd="0" presId="urn:microsoft.com/office/officeart/2005/8/layout/matrix1"/>
    <dgm:cxn modelId="{0CB6329F-9189-4B17-97CC-01373AD9BE99}" type="presParOf" srcId="{AE25706D-2286-497B-A93F-06EB4AFBE826}" destId="{3ACC3B0C-52BF-46C0-A39E-BE049B4D1134}" srcOrd="1" destOrd="0" presId="urn:microsoft.com/office/officeart/2005/8/layout/matrix1"/>
    <dgm:cxn modelId="{D24DD72B-1802-4720-B44E-0CD8B5EE75C9}" type="presParOf" srcId="{AE25706D-2286-497B-A93F-06EB4AFBE826}" destId="{FE9F7FB4-2C92-475C-9117-7557C3F6E5C9}" srcOrd="2" destOrd="0" presId="urn:microsoft.com/office/officeart/2005/8/layout/matrix1"/>
    <dgm:cxn modelId="{6D739153-B0D3-48C2-A616-F92ADE54F18C}" type="presParOf" srcId="{AE25706D-2286-497B-A93F-06EB4AFBE826}" destId="{26D3F3F3-70CF-4FA6-839A-E1E1DDDF2C44}" srcOrd="3" destOrd="0" presId="urn:microsoft.com/office/officeart/2005/8/layout/matrix1"/>
    <dgm:cxn modelId="{91980FAC-5486-45C2-8127-FC5B2151C104}" type="presParOf" srcId="{AE25706D-2286-497B-A93F-06EB4AFBE826}" destId="{1EAE33A8-DE7B-48A1-8AE5-291734E5F720}" srcOrd="4" destOrd="0" presId="urn:microsoft.com/office/officeart/2005/8/layout/matrix1"/>
    <dgm:cxn modelId="{187BA944-1B29-45F6-B76C-3DA1904C83D3}" type="presParOf" srcId="{AE25706D-2286-497B-A93F-06EB4AFBE826}" destId="{95AE599B-97E2-4647-BFD4-366AF730F12E}" srcOrd="5" destOrd="0" presId="urn:microsoft.com/office/officeart/2005/8/layout/matrix1"/>
    <dgm:cxn modelId="{4D07F437-4BF7-4A19-8219-6B53EF8A1174}" type="presParOf" srcId="{AE25706D-2286-497B-A93F-06EB4AFBE826}" destId="{6BFC1E54-6A6A-407C-B74E-BC84D411931D}" srcOrd="6" destOrd="0" presId="urn:microsoft.com/office/officeart/2005/8/layout/matrix1"/>
    <dgm:cxn modelId="{7DF94921-DE57-46E4-9968-2435E1BB7BA6}" type="presParOf" srcId="{AE25706D-2286-497B-A93F-06EB4AFBE826}" destId="{65A53852-FF4B-4093-BFF4-59BA79CC940C}" srcOrd="7" destOrd="0" presId="urn:microsoft.com/office/officeart/2005/8/layout/matrix1"/>
    <dgm:cxn modelId="{2DDA608E-833F-4BBA-B877-86B4B8B1CFF2}" type="presParOf" srcId="{C2847B37-E08E-4205-B924-6F54E9775E8F}" destId="{7A195E67-89A2-4ED2-91BA-0D76AE6D8538}" srcOrd="1" destOrd="0" presId="urn:microsoft.com/office/officeart/2005/8/layout/matrix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48AFD0-37E1-4362-B26A-4F67EBF05439}" type="doc">
      <dgm:prSet loTypeId="urn:microsoft.com/office/officeart/2005/8/layout/pyramid3" loCatId="pyramid" qsTypeId="urn:microsoft.com/office/officeart/2005/8/quickstyle/3d1" qsCatId="3D" csTypeId="urn:microsoft.com/office/officeart/2005/8/colors/colorful4" csCatId="colorful" phldr="1"/>
      <dgm:spPr/>
    </dgm:pt>
    <dgm:pt modelId="{0E2D8E3F-C8BA-44FA-955D-7ECFAD68B17B}">
      <dgm:prSet phldrT="[Texto]" custT="1"/>
      <dgm:spPr/>
      <dgm:t>
        <a:bodyPr/>
        <a:lstStyle/>
        <a:p>
          <a:endParaRPr lang="es-ES" sz="2400" dirty="0" smtClean="0"/>
        </a:p>
        <a:p>
          <a:r>
            <a:rPr lang="es-ES" sz="2400" dirty="0" smtClean="0"/>
            <a:t>Sociedad Local </a:t>
          </a:r>
        </a:p>
        <a:p>
          <a:endParaRPr lang="es-ES" sz="2900" dirty="0"/>
        </a:p>
      </dgm:t>
    </dgm:pt>
    <dgm:pt modelId="{A6777B21-9F49-4726-8939-A06C392B8323}" type="parTrans" cxnId="{9463FAA5-FF98-4D0F-8FDE-C62A338E6D09}">
      <dgm:prSet/>
      <dgm:spPr/>
      <dgm:t>
        <a:bodyPr/>
        <a:lstStyle/>
        <a:p>
          <a:endParaRPr lang="es-ES"/>
        </a:p>
      </dgm:t>
    </dgm:pt>
    <dgm:pt modelId="{DA8F33E4-DB28-43E9-A151-E999C00B8621}" type="sibTrans" cxnId="{9463FAA5-FF98-4D0F-8FDE-C62A338E6D09}">
      <dgm:prSet/>
      <dgm:spPr/>
      <dgm:t>
        <a:bodyPr/>
        <a:lstStyle/>
        <a:p>
          <a:endParaRPr lang="es-ES"/>
        </a:p>
      </dgm:t>
    </dgm:pt>
    <dgm:pt modelId="{49A687C9-4D01-4362-9905-D13185A1AED7}">
      <dgm:prSet phldrT="[Texto]" custT="1"/>
      <dgm:spPr/>
      <dgm:t>
        <a:bodyPr/>
        <a:lstStyle/>
        <a:p>
          <a:r>
            <a:rPr lang="es-ES" sz="2200" dirty="0" smtClean="0"/>
            <a:t>Capital Social</a:t>
          </a:r>
        </a:p>
      </dgm:t>
    </dgm:pt>
    <dgm:pt modelId="{29F9ACDD-B481-49FB-9F8F-474455426DA1}" type="parTrans" cxnId="{51ECCC88-3809-413A-8878-8C0411A0C662}">
      <dgm:prSet/>
      <dgm:spPr/>
      <dgm:t>
        <a:bodyPr/>
        <a:lstStyle/>
        <a:p>
          <a:endParaRPr lang="es-ES"/>
        </a:p>
      </dgm:t>
    </dgm:pt>
    <dgm:pt modelId="{F154E4CB-CD96-40B8-A436-794004DB363B}" type="sibTrans" cxnId="{51ECCC88-3809-413A-8878-8C0411A0C662}">
      <dgm:prSet/>
      <dgm:spPr/>
      <dgm:t>
        <a:bodyPr/>
        <a:lstStyle/>
        <a:p>
          <a:endParaRPr lang="es-ES"/>
        </a:p>
      </dgm:t>
    </dgm:pt>
    <dgm:pt modelId="{C301DAAA-7948-42E9-9636-BDBCE94692FC}">
      <dgm:prSet phldrT="[Texto]" custT="1"/>
      <dgm:spPr/>
      <dgm:t>
        <a:bodyPr/>
        <a:lstStyle/>
        <a:p>
          <a:endParaRPr lang="es-ES" sz="1800" dirty="0" smtClean="0"/>
        </a:p>
        <a:p>
          <a:r>
            <a:rPr lang="es-ES" sz="1800" dirty="0" smtClean="0"/>
            <a:t>Jóvenes</a:t>
          </a:r>
        </a:p>
        <a:p>
          <a:endParaRPr lang="es-ES" sz="1800" dirty="0" smtClean="0"/>
        </a:p>
        <a:p>
          <a:endParaRPr lang="es-ES" sz="2400" dirty="0" smtClean="0"/>
        </a:p>
      </dgm:t>
    </dgm:pt>
    <dgm:pt modelId="{3501AFC5-CD9A-4F6B-A6FD-574BAF50B1C5}" type="parTrans" cxnId="{2CCD2DA4-E380-4E27-B252-39B29278292D}">
      <dgm:prSet/>
      <dgm:spPr/>
      <dgm:t>
        <a:bodyPr/>
        <a:lstStyle/>
        <a:p>
          <a:endParaRPr lang="es-ES"/>
        </a:p>
      </dgm:t>
    </dgm:pt>
    <dgm:pt modelId="{9C5F6E00-BEB2-43A5-A677-00762952D0D6}" type="sibTrans" cxnId="{2CCD2DA4-E380-4E27-B252-39B29278292D}">
      <dgm:prSet/>
      <dgm:spPr/>
      <dgm:t>
        <a:bodyPr/>
        <a:lstStyle/>
        <a:p>
          <a:endParaRPr lang="es-ES"/>
        </a:p>
      </dgm:t>
    </dgm:pt>
    <dgm:pt modelId="{64B53FD6-8AC9-474D-AB8A-E6A13192FB79}" type="pres">
      <dgm:prSet presAssocID="{3C48AFD0-37E1-4362-B26A-4F67EBF05439}" presName="Name0" presStyleCnt="0">
        <dgm:presLayoutVars>
          <dgm:dir/>
          <dgm:animLvl val="lvl"/>
          <dgm:resizeHandles val="exact"/>
        </dgm:presLayoutVars>
      </dgm:prSet>
      <dgm:spPr/>
    </dgm:pt>
    <dgm:pt modelId="{7F90173A-B041-4E6F-8187-EDC0001C33AD}" type="pres">
      <dgm:prSet presAssocID="{0E2D8E3F-C8BA-44FA-955D-7ECFAD68B17B}" presName="Name8" presStyleCnt="0"/>
      <dgm:spPr/>
    </dgm:pt>
    <dgm:pt modelId="{498EC0D7-E468-4C71-85A7-7930064192E8}" type="pres">
      <dgm:prSet presAssocID="{0E2D8E3F-C8BA-44FA-955D-7ECFAD68B17B}" presName="level" presStyleLbl="node1" presStyleIdx="0" presStyleCnt="3" custLinFactNeighborX="1429" custLinFactNeighborY="-24194">
        <dgm:presLayoutVars>
          <dgm:chMax val="1"/>
          <dgm:bulletEnabled val="1"/>
        </dgm:presLayoutVars>
      </dgm:prSet>
      <dgm:spPr/>
      <dgm:t>
        <a:bodyPr/>
        <a:lstStyle/>
        <a:p>
          <a:endParaRPr lang="es-ES"/>
        </a:p>
      </dgm:t>
    </dgm:pt>
    <dgm:pt modelId="{82005A20-A9FD-4328-8AB4-1B0713473E96}" type="pres">
      <dgm:prSet presAssocID="{0E2D8E3F-C8BA-44FA-955D-7ECFAD68B17B}" presName="levelTx" presStyleLbl="revTx" presStyleIdx="0" presStyleCnt="0">
        <dgm:presLayoutVars>
          <dgm:chMax val="1"/>
          <dgm:bulletEnabled val="1"/>
        </dgm:presLayoutVars>
      </dgm:prSet>
      <dgm:spPr/>
      <dgm:t>
        <a:bodyPr/>
        <a:lstStyle/>
        <a:p>
          <a:endParaRPr lang="es-ES"/>
        </a:p>
      </dgm:t>
    </dgm:pt>
    <dgm:pt modelId="{9F4CA582-E31F-4254-B279-67A473AB3950}" type="pres">
      <dgm:prSet presAssocID="{49A687C9-4D01-4362-9905-D13185A1AED7}" presName="Name8" presStyleCnt="0"/>
      <dgm:spPr/>
    </dgm:pt>
    <dgm:pt modelId="{A72270C4-4E4D-4DC6-887A-78F991ADFE0C}" type="pres">
      <dgm:prSet presAssocID="{49A687C9-4D01-4362-9905-D13185A1AED7}" presName="level" presStyleLbl="node1" presStyleIdx="1" presStyleCnt="3">
        <dgm:presLayoutVars>
          <dgm:chMax val="1"/>
          <dgm:bulletEnabled val="1"/>
        </dgm:presLayoutVars>
      </dgm:prSet>
      <dgm:spPr/>
      <dgm:t>
        <a:bodyPr/>
        <a:lstStyle/>
        <a:p>
          <a:endParaRPr lang="es-ES"/>
        </a:p>
      </dgm:t>
    </dgm:pt>
    <dgm:pt modelId="{B3329E03-8EDE-44AB-9782-909003FC2595}" type="pres">
      <dgm:prSet presAssocID="{49A687C9-4D01-4362-9905-D13185A1AED7}" presName="levelTx" presStyleLbl="revTx" presStyleIdx="0" presStyleCnt="0">
        <dgm:presLayoutVars>
          <dgm:chMax val="1"/>
          <dgm:bulletEnabled val="1"/>
        </dgm:presLayoutVars>
      </dgm:prSet>
      <dgm:spPr/>
      <dgm:t>
        <a:bodyPr/>
        <a:lstStyle/>
        <a:p>
          <a:endParaRPr lang="es-ES"/>
        </a:p>
      </dgm:t>
    </dgm:pt>
    <dgm:pt modelId="{8FC6AFD5-F2FB-49D8-9008-C885DAB9560D}" type="pres">
      <dgm:prSet presAssocID="{C301DAAA-7948-42E9-9636-BDBCE94692FC}" presName="Name8" presStyleCnt="0"/>
      <dgm:spPr/>
    </dgm:pt>
    <dgm:pt modelId="{9FD68369-E6C4-4DF7-BDB9-8945CDCAE052}" type="pres">
      <dgm:prSet presAssocID="{C301DAAA-7948-42E9-9636-BDBCE94692FC}" presName="level" presStyleLbl="node1" presStyleIdx="2" presStyleCnt="3" custLinFactNeighborY="2941">
        <dgm:presLayoutVars>
          <dgm:chMax val="1"/>
          <dgm:bulletEnabled val="1"/>
        </dgm:presLayoutVars>
      </dgm:prSet>
      <dgm:spPr/>
      <dgm:t>
        <a:bodyPr/>
        <a:lstStyle/>
        <a:p>
          <a:endParaRPr lang="es-ES"/>
        </a:p>
      </dgm:t>
    </dgm:pt>
    <dgm:pt modelId="{FF6B9FA9-A75C-43CB-972F-944B44EFB6D2}" type="pres">
      <dgm:prSet presAssocID="{C301DAAA-7948-42E9-9636-BDBCE94692FC}" presName="levelTx" presStyleLbl="revTx" presStyleIdx="0" presStyleCnt="0">
        <dgm:presLayoutVars>
          <dgm:chMax val="1"/>
          <dgm:bulletEnabled val="1"/>
        </dgm:presLayoutVars>
      </dgm:prSet>
      <dgm:spPr/>
      <dgm:t>
        <a:bodyPr/>
        <a:lstStyle/>
        <a:p>
          <a:endParaRPr lang="es-ES"/>
        </a:p>
      </dgm:t>
    </dgm:pt>
  </dgm:ptLst>
  <dgm:cxnLst>
    <dgm:cxn modelId="{64EC52F3-4381-41F3-A3FE-BF8539E87AE0}" type="presOf" srcId="{3C48AFD0-37E1-4362-B26A-4F67EBF05439}" destId="{64B53FD6-8AC9-474D-AB8A-E6A13192FB79}" srcOrd="0" destOrd="0" presId="urn:microsoft.com/office/officeart/2005/8/layout/pyramid3"/>
    <dgm:cxn modelId="{9463FAA5-FF98-4D0F-8FDE-C62A338E6D09}" srcId="{3C48AFD0-37E1-4362-B26A-4F67EBF05439}" destId="{0E2D8E3F-C8BA-44FA-955D-7ECFAD68B17B}" srcOrd="0" destOrd="0" parTransId="{A6777B21-9F49-4726-8939-A06C392B8323}" sibTransId="{DA8F33E4-DB28-43E9-A151-E999C00B8621}"/>
    <dgm:cxn modelId="{3A43DA68-08EC-4D09-B765-4CF4F6044E15}" type="presOf" srcId="{49A687C9-4D01-4362-9905-D13185A1AED7}" destId="{A72270C4-4E4D-4DC6-887A-78F991ADFE0C}" srcOrd="0" destOrd="0" presId="urn:microsoft.com/office/officeart/2005/8/layout/pyramid3"/>
    <dgm:cxn modelId="{6A97F03A-7871-4790-97B7-30B790691653}" type="presOf" srcId="{C301DAAA-7948-42E9-9636-BDBCE94692FC}" destId="{9FD68369-E6C4-4DF7-BDB9-8945CDCAE052}" srcOrd="0" destOrd="0" presId="urn:microsoft.com/office/officeart/2005/8/layout/pyramid3"/>
    <dgm:cxn modelId="{58891936-D586-427B-958C-642E29A4BB4D}" type="presOf" srcId="{C301DAAA-7948-42E9-9636-BDBCE94692FC}" destId="{FF6B9FA9-A75C-43CB-972F-944B44EFB6D2}" srcOrd="1" destOrd="0" presId="urn:microsoft.com/office/officeart/2005/8/layout/pyramid3"/>
    <dgm:cxn modelId="{F78FAC4C-EB8D-45A9-A767-DAEA6EA2B56C}" type="presOf" srcId="{0E2D8E3F-C8BA-44FA-955D-7ECFAD68B17B}" destId="{498EC0D7-E468-4C71-85A7-7930064192E8}" srcOrd="0" destOrd="0" presId="urn:microsoft.com/office/officeart/2005/8/layout/pyramid3"/>
    <dgm:cxn modelId="{91E2D8FC-67C3-4D76-A367-C6CEE00972E8}" type="presOf" srcId="{49A687C9-4D01-4362-9905-D13185A1AED7}" destId="{B3329E03-8EDE-44AB-9782-909003FC2595}" srcOrd="1" destOrd="0" presId="urn:microsoft.com/office/officeart/2005/8/layout/pyramid3"/>
    <dgm:cxn modelId="{2CCD2DA4-E380-4E27-B252-39B29278292D}" srcId="{3C48AFD0-37E1-4362-B26A-4F67EBF05439}" destId="{C301DAAA-7948-42E9-9636-BDBCE94692FC}" srcOrd="2" destOrd="0" parTransId="{3501AFC5-CD9A-4F6B-A6FD-574BAF50B1C5}" sibTransId="{9C5F6E00-BEB2-43A5-A677-00762952D0D6}"/>
    <dgm:cxn modelId="{BFA7A416-D074-44ED-A26D-F6B9498DD7CB}" type="presOf" srcId="{0E2D8E3F-C8BA-44FA-955D-7ECFAD68B17B}" destId="{82005A20-A9FD-4328-8AB4-1B0713473E96}" srcOrd="1" destOrd="0" presId="urn:microsoft.com/office/officeart/2005/8/layout/pyramid3"/>
    <dgm:cxn modelId="{51ECCC88-3809-413A-8878-8C0411A0C662}" srcId="{3C48AFD0-37E1-4362-B26A-4F67EBF05439}" destId="{49A687C9-4D01-4362-9905-D13185A1AED7}" srcOrd="1" destOrd="0" parTransId="{29F9ACDD-B481-49FB-9F8F-474455426DA1}" sibTransId="{F154E4CB-CD96-40B8-A436-794004DB363B}"/>
    <dgm:cxn modelId="{07254DA0-77E6-4510-9CE3-B5C0241A1ECC}" type="presParOf" srcId="{64B53FD6-8AC9-474D-AB8A-E6A13192FB79}" destId="{7F90173A-B041-4E6F-8187-EDC0001C33AD}" srcOrd="0" destOrd="0" presId="urn:microsoft.com/office/officeart/2005/8/layout/pyramid3"/>
    <dgm:cxn modelId="{B45A1536-9EDE-4F8F-B8A0-2F01E6EE6433}" type="presParOf" srcId="{7F90173A-B041-4E6F-8187-EDC0001C33AD}" destId="{498EC0D7-E468-4C71-85A7-7930064192E8}" srcOrd="0" destOrd="0" presId="urn:microsoft.com/office/officeart/2005/8/layout/pyramid3"/>
    <dgm:cxn modelId="{CC88EB76-B9C0-4188-BE51-7FCE89A0A721}" type="presParOf" srcId="{7F90173A-B041-4E6F-8187-EDC0001C33AD}" destId="{82005A20-A9FD-4328-8AB4-1B0713473E96}" srcOrd="1" destOrd="0" presId="urn:microsoft.com/office/officeart/2005/8/layout/pyramid3"/>
    <dgm:cxn modelId="{0F634442-38DA-414F-A339-10BF388C00CF}" type="presParOf" srcId="{64B53FD6-8AC9-474D-AB8A-E6A13192FB79}" destId="{9F4CA582-E31F-4254-B279-67A473AB3950}" srcOrd="1" destOrd="0" presId="urn:microsoft.com/office/officeart/2005/8/layout/pyramid3"/>
    <dgm:cxn modelId="{B96CC7CD-D789-4A46-8E83-4A660D529AC3}" type="presParOf" srcId="{9F4CA582-E31F-4254-B279-67A473AB3950}" destId="{A72270C4-4E4D-4DC6-887A-78F991ADFE0C}" srcOrd="0" destOrd="0" presId="urn:microsoft.com/office/officeart/2005/8/layout/pyramid3"/>
    <dgm:cxn modelId="{D997F728-CE6C-4AF4-A2DD-33FC9BF15DA0}" type="presParOf" srcId="{9F4CA582-E31F-4254-B279-67A473AB3950}" destId="{B3329E03-8EDE-44AB-9782-909003FC2595}" srcOrd="1" destOrd="0" presId="urn:microsoft.com/office/officeart/2005/8/layout/pyramid3"/>
    <dgm:cxn modelId="{CDD27B40-36DA-4E35-843F-1FB24AC88F1A}" type="presParOf" srcId="{64B53FD6-8AC9-474D-AB8A-E6A13192FB79}" destId="{8FC6AFD5-F2FB-49D8-9008-C885DAB9560D}" srcOrd="2" destOrd="0" presId="urn:microsoft.com/office/officeart/2005/8/layout/pyramid3"/>
    <dgm:cxn modelId="{B53D53C6-C237-4277-B99E-6450F99E39A3}" type="presParOf" srcId="{8FC6AFD5-F2FB-49D8-9008-C885DAB9560D}" destId="{9FD68369-E6C4-4DF7-BDB9-8945CDCAE052}" srcOrd="0" destOrd="0" presId="urn:microsoft.com/office/officeart/2005/8/layout/pyramid3"/>
    <dgm:cxn modelId="{1974FA27-6105-432E-BE22-5A20704250A8}" type="presParOf" srcId="{8FC6AFD5-F2FB-49D8-9008-C885DAB9560D}" destId="{FF6B9FA9-A75C-43CB-972F-944B44EFB6D2}" srcOrd="1" destOrd="0" presId="urn:microsoft.com/office/officeart/2005/8/layout/pyramid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5458D5-564B-4514-A4B4-31F6F1A7B64D}"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s-ES"/>
        </a:p>
      </dgm:t>
    </dgm:pt>
    <dgm:pt modelId="{1BD2F04D-C1EE-4F39-95B2-2529BBA8E6D7}">
      <dgm:prSet phldrT="[Texto]"/>
      <dgm:spPr/>
      <dgm:t>
        <a:bodyPr/>
        <a:lstStyle/>
        <a:p>
          <a:r>
            <a:rPr lang="es-ES" b="1" dirty="0" smtClean="0"/>
            <a:t>Fortalecimiento de la democracia local Ejercicio de ciudadanía  </a:t>
          </a:r>
          <a:endParaRPr lang="es-ES" b="1" dirty="0"/>
        </a:p>
      </dgm:t>
    </dgm:pt>
    <dgm:pt modelId="{9AA113E5-2F0A-4C04-9433-B186A4DE517D}" type="parTrans" cxnId="{E130ACF9-18BA-402B-A8D2-98D22ACD7690}">
      <dgm:prSet/>
      <dgm:spPr/>
      <dgm:t>
        <a:bodyPr/>
        <a:lstStyle/>
        <a:p>
          <a:endParaRPr lang="es-ES"/>
        </a:p>
      </dgm:t>
    </dgm:pt>
    <dgm:pt modelId="{A1B14D99-4BC7-4F74-8A17-90930622DEAB}" type="sibTrans" cxnId="{E130ACF9-18BA-402B-A8D2-98D22ACD7690}">
      <dgm:prSet/>
      <dgm:spPr/>
      <dgm:t>
        <a:bodyPr/>
        <a:lstStyle/>
        <a:p>
          <a:endParaRPr lang="es-ES"/>
        </a:p>
      </dgm:t>
    </dgm:pt>
    <dgm:pt modelId="{6F56D919-2FB9-4772-BF6C-0C5D779728E5}">
      <dgm:prSet phldrT="[Texto]"/>
      <dgm:spPr/>
      <dgm:t>
        <a:bodyPr/>
        <a:lstStyle/>
        <a:p>
          <a:r>
            <a:rPr lang="es-ES" b="1" dirty="0" smtClean="0"/>
            <a:t>Fortalecimiento del tejido social</a:t>
          </a:r>
        </a:p>
        <a:p>
          <a:r>
            <a:rPr lang="es-ES" b="1" dirty="0" smtClean="0"/>
            <a:t>Consolidación y empoderamiento de los grupos, redes y organizaciones juveniles .</a:t>
          </a:r>
          <a:endParaRPr lang="es-ES" dirty="0"/>
        </a:p>
      </dgm:t>
    </dgm:pt>
    <dgm:pt modelId="{4A434740-5EC7-4EED-B022-75D0B3818619}" type="parTrans" cxnId="{291F3A55-9F89-4AED-9208-55DD9D407DC1}">
      <dgm:prSet/>
      <dgm:spPr/>
      <dgm:t>
        <a:bodyPr/>
        <a:lstStyle/>
        <a:p>
          <a:endParaRPr lang="es-ES"/>
        </a:p>
      </dgm:t>
    </dgm:pt>
    <dgm:pt modelId="{73EB6A6A-8A4A-4807-9DCE-EBC9FEA3ECCE}" type="sibTrans" cxnId="{291F3A55-9F89-4AED-9208-55DD9D407DC1}">
      <dgm:prSet/>
      <dgm:spPr/>
      <dgm:t>
        <a:bodyPr/>
        <a:lstStyle/>
        <a:p>
          <a:endParaRPr lang="es-ES"/>
        </a:p>
      </dgm:t>
    </dgm:pt>
    <dgm:pt modelId="{CDD49235-435A-4605-9127-D1AFB7916169}">
      <dgm:prSet phldrT="[Texto]"/>
      <dgm:spPr/>
      <dgm:t>
        <a:bodyPr/>
        <a:lstStyle/>
        <a:p>
          <a:r>
            <a:rPr lang="es-ES" b="1" dirty="0" smtClean="0"/>
            <a:t>Fortalecimiento de la Identidad Construcción de sentidos y conceptos en base a sus propios imaginarios. </a:t>
          </a:r>
          <a:endParaRPr lang="es-ES" dirty="0"/>
        </a:p>
      </dgm:t>
    </dgm:pt>
    <dgm:pt modelId="{26798806-3F1E-4ACD-A740-13591123785A}" type="parTrans" cxnId="{3EA2A038-EE7C-44B9-AA0A-57EFDEFA43B2}">
      <dgm:prSet/>
      <dgm:spPr/>
      <dgm:t>
        <a:bodyPr/>
        <a:lstStyle/>
        <a:p>
          <a:endParaRPr lang="es-ES"/>
        </a:p>
      </dgm:t>
    </dgm:pt>
    <dgm:pt modelId="{C0A983FE-2D60-4E2C-A53A-4CE454B25294}" type="sibTrans" cxnId="{3EA2A038-EE7C-44B9-AA0A-57EFDEFA43B2}">
      <dgm:prSet/>
      <dgm:spPr/>
      <dgm:t>
        <a:bodyPr/>
        <a:lstStyle/>
        <a:p>
          <a:endParaRPr lang="es-ES"/>
        </a:p>
      </dgm:t>
    </dgm:pt>
    <dgm:pt modelId="{DEBA1133-3F52-4E5F-9964-617745112126}" type="pres">
      <dgm:prSet presAssocID="{A85458D5-564B-4514-A4B4-31F6F1A7B64D}" presName="linear" presStyleCnt="0">
        <dgm:presLayoutVars>
          <dgm:animLvl val="lvl"/>
          <dgm:resizeHandles val="exact"/>
        </dgm:presLayoutVars>
      </dgm:prSet>
      <dgm:spPr/>
      <dgm:t>
        <a:bodyPr/>
        <a:lstStyle/>
        <a:p>
          <a:endParaRPr lang="es-ES"/>
        </a:p>
      </dgm:t>
    </dgm:pt>
    <dgm:pt modelId="{89DE3BF4-90AC-45F3-BF69-4AE8EF0BF780}" type="pres">
      <dgm:prSet presAssocID="{1BD2F04D-C1EE-4F39-95B2-2529BBA8E6D7}" presName="parentText" presStyleLbl="node1" presStyleIdx="0" presStyleCnt="3" custLinFactY="-13091" custLinFactNeighborY="-100000">
        <dgm:presLayoutVars>
          <dgm:chMax val="0"/>
          <dgm:bulletEnabled val="1"/>
        </dgm:presLayoutVars>
      </dgm:prSet>
      <dgm:spPr/>
      <dgm:t>
        <a:bodyPr/>
        <a:lstStyle/>
        <a:p>
          <a:endParaRPr lang="es-ES"/>
        </a:p>
      </dgm:t>
    </dgm:pt>
    <dgm:pt modelId="{10105B4D-14FD-4835-8216-08C08B05173E}" type="pres">
      <dgm:prSet presAssocID="{A1B14D99-4BC7-4F74-8A17-90930622DEAB}" presName="spacer" presStyleCnt="0"/>
      <dgm:spPr/>
      <dgm:t>
        <a:bodyPr/>
        <a:lstStyle/>
        <a:p>
          <a:endParaRPr lang="es-ES"/>
        </a:p>
      </dgm:t>
    </dgm:pt>
    <dgm:pt modelId="{E3DDE948-448B-4DEB-B962-F8F2133F6A7A}" type="pres">
      <dgm:prSet presAssocID="{6F56D919-2FB9-4772-BF6C-0C5D779728E5}" presName="parentText" presStyleLbl="node1" presStyleIdx="1" presStyleCnt="3" custScaleY="107367" custLinFactY="-2044" custLinFactNeighborY="-100000">
        <dgm:presLayoutVars>
          <dgm:chMax val="0"/>
          <dgm:bulletEnabled val="1"/>
        </dgm:presLayoutVars>
      </dgm:prSet>
      <dgm:spPr/>
      <dgm:t>
        <a:bodyPr/>
        <a:lstStyle/>
        <a:p>
          <a:endParaRPr lang="es-ES"/>
        </a:p>
      </dgm:t>
    </dgm:pt>
    <dgm:pt modelId="{45F1157B-CF1D-443F-8C8F-B015FF24DA15}" type="pres">
      <dgm:prSet presAssocID="{73EB6A6A-8A4A-4807-9DCE-EBC9FEA3ECCE}" presName="spacer" presStyleCnt="0"/>
      <dgm:spPr/>
      <dgm:t>
        <a:bodyPr/>
        <a:lstStyle/>
        <a:p>
          <a:endParaRPr lang="es-ES"/>
        </a:p>
      </dgm:t>
    </dgm:pt>
    <dgm:pt modelId="{0B77274D-F115-4F6B-B929-38B3A8155B45}" type="pres">
      <dgm:prSet presAssocID="{CDD49235-435A-4605-9127-D1AFB7916169}" presName="parentText" presStyleLbl="node1" presStyleIdx="2" presStyleCnt="3" custLinFactY="6914" custLinFactNeighborY="100000">
        <dgm:presLayoutVars>
          <dgm:chMax val="0"/>
          <dgm:bulletEnabled val="1"/>
        </dgm:presLayoutVars>
      </dgm:prSet>
      <dgm:spPr/>
      <dgm:t>
        <a:bodyPr/>
        <a:lstStyle/>
        <a:p>
          <a:endParaRPr lang="es-ES"/>
        </a:p>
      </dgm:t>
    </dgm:pt>
  </dgm:ptLst>
  <dgm:cxnLst>
    <dgm:cxn modelId="{F7150463-D55E-4BA7-9A20-0841BA06BF8F}" type="presOf" srcId="{1BD2F04D-C1EE-4F39-95B2-2529BBA8E6D7}" destId="{89DE3BF4-90AC-45F3-BF69-4AE8EF0BF780}" srcOrd="0" destOrd="0" presId="urn:microsoft.com/office/officeart/2005/8/layout/vList2"/>
    <dgm:cxn modelId="{2198853B-E9E5-497E-A354-448D16514E46}" type="presOf" srcId="{CDD49235-435A-4605-9127-D1AFB7916169}" destId="{0B77274D-F115-4F6B-B929-38B3A8155B45}" srcOrd="0" destOrd="0" presId="urn:microsoft.com/office/officeart/2005/8/layout/vList2"/>
    <dgm:cxn modelId="{E130ACF9-18BA-402B-A8D2-98D22ACD7690}" srcId="{A85458D5-564B-4514-A4B4-31F6F1A7B64D}" destId="{1BD2F04D-C1EE-4F39-95B2-2529BBA8E6D7}" srcOrd="0" destOrd="0" parTransId="{9AA113E5-2F0A-4C04-9433-B186A4DE517D}" sibTransId="{A1B14D99-4BC7-4F74-8A17-90930622DEAB}"/>
    <dgm:cxn modelId="{3EA2A038-EE7C-44B9-AA0A-57EFDEFA43B2}" srcId="{A85458D5-564B-4514-A4B4-31F6F1A7B64D}" destId="{CDD49235-435A-4605-9127-D1AFB7916169}" srcOrd="2" destOrd="0" parTransId="{26798806-3F1E-4ACD-A740-13591123785A}" sibTransId="{C0A983FE-2D60-4E2C-A53A-4CE454B25294}"/>
    <dgm:cxn modelId="{291F3A55-9F89-4AED-9208-55DD9D407DC1}" srcId="{A85458D5-564B-4514-A4B4-31F6F1A7B64D}" destId="{6F56D919-2FB9-4772-BF6C-0C5D779728E5}" srcOrd="1" destOrd="0" parTransId="{4A434740-5EC7-4EED-B022-75D0B3818619}" sibTransId="{73EB6A6A-8A4A-4807-9DCE-EBC9FEA3ECCE}"/>
    <dgm:cxn modelId="{8958897E-4461-443D-A804-0B9D9F56F78A}" type="presOf" srcId="{6F56D919-2FB9-4772-BF6C-0C5D779728E5}" destId="{E3DDE948-448B-4DEB-B962-F8F2133F6A7A}" srcOrd="0" destOrd="0" presId="urn:microsoft.com/office/officeart/2005/8/layout/vList2"/>
    <dgm:cxn modelId="{7B2DC743-1D94-4D7B-B7E3-059197D95059}" type="presOf" srcId="{A85458D5-564B-4514-A4B4-31F6F1A7B64D}" destId="{DEBA1133-3F52-4E5F-9964-617745112126}" srcOrd="0" destOrd="0" presId="urn:microsoft.com/office/officeart/2005/8/layout/vList2"/>
    <dgm:cxn modelId="{0CB3997A-1676-4110-B5F7-EADD4C7CA1B0}" type="presParOf" srcId="{DEBA1133-3F52-4E5F-9964-617745112126}" destId="{89DE3BF4-90AC-45F3-BF69-4AE8EF0BF780}" srcOrd="0" destOrd="0" presId="urn:microsoft.com/office/officeart/2005/8/layout/vList2"/>
    <dgm:cxn modelId="{8652DF66-15A7-424D-BF43-5BB618ADE11C}" type="presParOf" srcId="{DEBA1133-3F52-4E5F-9964-617745112126}" destId="{10105B4D-14FD-4835-8216-08C08B05173E}" srcOrd="1" destOrd="0" presId="urn:microsoft.com/office/officeart/2005/8/layout/vList2"/>
    <dgm:cxn modelId="{F0FC5366-F88C-400F-B61D-988486457444}" type="presParOf" srcId="{DEBA1133-3F52-4E5F-9964-617745112126}" destId="{E3DDE948-448B-4DEB-B962-F8F2133F6A7A}" srcOrd="2" destOrd="0" presId="urn:microsoft.com/office/officeart/2005/8/layout/vList2"/>
    <dgm:cxn modelId="{12497508-9AF0-424C-ABAF-363C76F22007}" type="presParOf" srcId="{DEBA1133-3F52-4E5F-9964-617745112126}" destId="{45F1157B-CF1D-443F-8C8F-B015FF24DA15}" srcOrd="3" destOrd="0" presId="urn:microsoft.com/office/officeart/2005/8/layout/vList2"/>
    <dgm:cxn modelId="{CB2C96A0-20C5-472D-89F2-184CC59BA177}" type="presParOf" srcId="{DEBA1133-3F52-4E5F-9964-617745112126}" destId="{0B77274D-F115-4F6B-B929-38B3A8155B45}"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5458D5-564B-4514-A4B4-31F6F1A7B64D}"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s-ES"/>
        </a:p>
      </dgm:t>
    </dgm:pt>
    <dgm:pt modelId="{6F56D919-2FB9-4772-BF6C-0C5D779728E5}">
      <dgm:prSet phldrT="[Texto]" custT="1"/>
      <dgm:spPr/>
      <dgm:t>
        <a:bodyPr/>
        <a:lstStyle/>
        <a:p>
          <a:pPr algn="ctr"/>
          <a:r>
            <a:rPr lang="es-ES" sz="1500" b="1" dirty="0" smtClean="0"/>
            <a:t>CAPITAL SOCIAL </a:t>
          </a:r>
        </a:p>
        <a:p>
          <a:pPr algn="ctr"/>
          <a:r>
            <a:rPr lang="es-ES" sz="1500" dirty="0" smtClean="0"/>
            <a:t>GRUPOS , ORGANIZACIONES Y REDES JUVENILES</a:t>
          </a:r>
          <a:endParaRPr lang="es-ES" sz="1500" dirty="0"/>
        </a:p>
      </dgm:t>
    </dgm:pt>
    <dgm:pt modelId="{4A434740-5EC7-4EED-B022-75D0B3818619}" type="parTrans" cxnId="{291F3A55-9F89-4AED-9208-55DD9D407DC1}">
      <dgm:prSet/>
      <dgm:spPr/>
      <dgm:t>
        <a:bodyPr/>
        <a:lstStyle/>
        <a:p>
          <a:endParaRPr lang="es-ES"/>
        </a:p>
      </dgm:t>
    </dgm:pt>
    <dgm:pt modelId="{73EB6A6A-8A4A-4807-9DCE-EBC9FEA3ECCE}" type="sibTrans" cxnId="{291F3A55-9F89-4AED-9208-55DD9D407DC1}">
      <dgm:prSet/>
      <dgm:spPr/>
      <dgm:t>
        <a:bodyPr/>
        <a:lstStyle/>
        <a:p>
          <a:endParaRPr lang="es-ES"/>
        </a:p>
      </dgm:t>
    </dgm:pt>
    <dgm:pt modelId="{47E69CF7-5ACD-467B-9F51-370246AB1261}">
      <dgm:prSet phldrT="[Texto]" custT="1"/>
      <dgm:spPr/>
      <dgm:t>
        <a:bodyPr/>
        <a:lstStyle/>
        <a:p>
          <a:pPr algn="ctr"/>
          <a:r>
            <a:rPr lang="es-ES" sz="1800" b="1" dirty="0" smtClean="0"/>
            <a:t>JÓVENES</a:t>
          </a:r>
          <a:endParaRPr lang="es-ES" sz="1800" b="1" dirty="0"/>
        </a:p>
      </dgm:t>
    </dgm:pt>
    <dgm:pt modelId="{609D4D12-A8CA-4F36-B723-534CB239275B}" type="parTrans" cxnId="{969E14EC-CFBD-4A7C-9000-EA6381082BE0}">
      <dgm:prSet/>
      <dgm:spPr/>
      <dgm:t>
        <a:bodyPr/>
        <a:lstStyle/>
        <a:p>
          <a:endParaRPr lang="es-ES"/>
        </a:p>
      </dgm:t>
    </dgm:pt>
    <dgm:pt modelId="{C2F30C6F-FB2D-4F9F-A0C3-B0D303D3ECB8}" type="sibTrans" cxnId="{969E14EC-CFBD-4A7C-9000-EA6381082BE0}">
      <dgm:prSet/>
      <dgm:spPr/>
      <dgm:t>
        <a:bodyPr/>
        <a:lstStyle/>
        <a:p>
          <a:endParaRPr lang="es-ES"/>
        </a:p>
      </dgm:t>
    </dgm:pt>
    <dgm:pt modelId="{7E43C303-2A7E-44EC-ABDA-8133A22ACC95}">
      <dgm:prSet phldrT="[Texto]" custT="1"/>
      <dgm:spPr/>
      <dgm:t>
        <a:bodyPr/>
        <a:lstStyle/>
        <a:p>
          <a:pPr algn="ctr"/>
          <a:r>
            <a:rPr lang="es-ES" sz="1500" b="1" dirty="0" smtClean="0"/>
            <a:t>SOCIEDAD LOCAL </a:t>
          </a:r>
          <a:endParaRPr lang="es-ES" sz="1500" dirty="0"/>
        </a:p>
      </dgm:t>
    </dgm:pt>
    <dgm:pt modelId="{CE1BB086-B78B-4AA6-AC7A-63E7EB26A48D}" type="parTrans" cxnId="{268FEDEA-20B9-459F-93A5-34553D7230A7}">
      <dgm:prSet/>
      <dgm:spPr/>
      <dgm:t>
        <a:bodyPr/>
        <a:lstStyle/>
        <a:p>
          <a:endParaRPr lang="es-ES"/>
        </a:p>
      </dgm:t>
    </dgm:pt>
    <dgm:pt modelId="{7008A0BF-0DE5-439C-A524-94A8BCA98386}" type="sibTrans" cxnId="{268FEDEA-20B9-459F-93A5-34553D7230A7}">
      <dgm:prSet/>
      <dgm:spPr/>
      <dgm:t>
        <a:bodyPr/>
        <a:lstStyle/>
        <a:p>
          <a:endParaRPr lang="es-ES"/>
        </a:p>
      </dgm:t>
    </dgm:pt>
    <dgm:pt modelId="{DEBA1133-3F52-4E5F-9964-617745112126}" type="pres">
      <dgm:prSet presAssocID="{A85458D5-564B-4514-A4B4-31F6F1A7B64D}" presName="linear" presStyleCnt="0">
        <dgm:presLayoutVars>
          <dgm:animLvl val="lvl"/>
          <dgm:resizeHandles val="exact"/>
        </dgm:presLayoutVars>
      </dgm:prSet>
      <dgm:spPr/>
      <dgm:t>
        <a:bodyPr/>
        <a:lstStyle/>
        <a:p>
          <a:endParaRPr lang="es-ES"/>
        </a:p>
      </dgm:t>
    </dgm:pt>
    <dgm:pt modelId="{C974C6C6-BF8D-4343-B43F-4AB2A25C173F}" type="pres">
      <dgm:prSet presAssocID="{7E43C303-2A7E-44EC-ABDA-8133A22ACC95}" presName="parentText" presStyleLbl="node1" presStyleIdx="0" presStyleCnt="3" custLinFactNeighborY="13820">
        <dgm:presLayoutVars>
          <dgm:chMax val="0"/>
          <dgm:bulletEnabled val="1"/>
        </dgm:presLayoutVars>
      </dgm:prSet>
      <dgm:spPr/>
      <dgm:t>
        <a:bodyPr/>
        <a:lstStyle/>
        <a:p>
          <a:endParaRPr lang="es-ES"/>
        </a:p>
      </dgm:t>
    </dgm:pt>
    <dgm:pt modelId="{3DC50A9A-D5C4-4E9E-8E74-9D686868175C}" type="pres">
      <dgm:prSet presAssocID="{7008A0BF-0DE5-439C-A524-94A8BCA98386}" presName="spacer" presStyleCnt="0"/>
      <dgm:spPr/>
      <dgm:t>
        <a:bodyPr/>
        <a:lstStyle/>
        <a:p>
          <a:endParaRPr lang="es-ES"/>
        </a:p>
      </dgm:t>
    </dgm:pt>
    <dgm:pt modelId="{E3DDE948-448B-4DEB-B962-F8F2133F6A7A}" type="pres">
      <dgm:prSet presAssocID="{6F56D919-2FB9-4772-BF6C-0C5D779728E5}" presName="parentText" presStyleLbl="node1" presStyleIdx="1" presStyleCnt="3" custScaleY="117237" custLinFactNeighborY="594">
        <dgm:presLayoutVars>
          <dgm:chMax val="0"/>
          <dgm:bulletEnabled val="1"/>
        </dgm:presLayoutVars>
      </dgm:prSet>
      <dgm:spPr/>
      <dgm:t>
        <a:bodyPr/>
        <a:lstStyle/>
        <a:p>
          <a:endParaRPr lang="es-ES"/>
        </a:p>
      </dgm:t>
    </dgm:pt>
    <dgm:pt modelId="{45F1157B-CF1D-443F-8C8F-B015FF24DA15}" type="pres">
      <dgm:prSet presAssocID="{73EB6A6A-8A4A-4807-9DCE-EBC9FEA3ECCE}" presName="spacer" presStyleCnt="0"/>
      <dgm:spPr/>
      <dgm:t>
        <a:bodyPr/>
        <a:lstStyle/>
        <a:p>
          <a:endParaRPr lang="es-ES"/>
        </a:p>
      </dgm:t>
    </dgm:pt>
    <dgm:pt modelId="{A98941DE-E95C-411F-8BBB-7150BA2C409B}" type="pres">
      <dgm:prSet presAssocID="{47E69CF7-5ACD-467B-9F51-370246AB1261}" presName="parentText" presStyleLbl="node1" presStyleIdx="2" presStyleCnt="3" custLinFactNeighborY="13820">
        <dgm:presLayoutVars>
          <dgm:chMax val="0"/>
          <dgm:bulletEnabled val="1"/>
        </dgm:presLayoutVars>
      </dgm:prSet>
      <dgm:spPr/>
      <dgm:t>
        <a:bodyPr/>
        <a:lstStyle/>
        <a:p>
          <a:endParaRPr lang="es-ES"/>
        </a:p>
      </dgm:t>
    </dgm:pt>
  </dgm:ptLst>
  <dgm:cxnLst>
    <dgm:cxn modelId="{CECE187E-0E1D-40A8-9696-86DA156D6807}" type="presOf" srcId="{7E43C303-2A7E-44EC-ABDA-8133A22ACC95}" destId="{C974C6C6-BF8D-4343-B43F-4AB2A25C173F}" srcOrd="0" destOrd="0" presId="urn:microsoft.com/office/officeart/2005/8/layout/vList2"/>
    <dgm:cxn modelId="{612FBDC4-0E01-4AEA-88D7-A38891E4F28E}" type="presOf" srcId="{A85458D5-564B-4514-A4B4-31F6F1A7B64D}" destId="{DEBA1133-3F52-4E5F-9964-617745112126}" srcOrd="0" destOrd="0" presId="urn:microsoft.com/office/officeart/2005/8/layout/vList2"/>
    <dgm:cxn modelId="{291F3A55-9F89-4AED-9208-55DD9D407DC1}" srcId="{A85458D5-564B-4514-A4B4-31F6F1A7B64D}" destId="{6F56D919-2FB9-4772-BF6C-0C5D779728E5}" srcOrd="1" destOrd="0" parTransId="{4A434740-5EC7-4EED-B022-75D0B3818619}" sibTransId="{73EB6A6A-8A4A-4807-9DCE-EBC9FEA3ECCE}"/>
    <dgm:cxn modelId="{9DB20EE1-A230-441C-8102-A5ED3A8FECA5}" type="presOf" srcId="{6F56D919-2FB9-4772-BF6C-0C5D779728E5}" destId="{E3DDE948-448B-4DEB-B962-F8F2133F6A7A}" srcOrd="0" destOrd="0" presId="urn:microsoft.com/office/officeart/2005/8/layout/vList2"/>
    <dgm:cxn modelId="{268FEDEA-20B9-459F-93A5-34553D7230A7}" srcId="{A85458D5-564B-4514-A4B4-31F6F1A7B64D}" destId="{7E43C303-2A7E-44EC-ABDA-8133A22ACC95}" srcOrd="0" destOrd="0" parTransId="{CE1BB086-B78B-4AA6-AC7A-63E7EB26A48D}" sibTransId="{7008A0BF-0DE5-439C-A524-94A8BCA98386}"/>
    <dgm:cxn modelId="{969E14EC-CFBD-4A7C-9000-EA6381082BE0}" srcId="{A85458D5-564B-4514-A4B4-31F6F1A7B64D}" destId="{47E69CF7-5ACD-467B-9F51-370246AB1261}" srcOrd="2" destOrd="0" parTransId="{609D4D12-A8CA-4F36-B723-534CB239275B}" sibTransId="{C2F30C6F-FB2D-4F9F-A0C3-B0D303D3ECB8}"/>
    <dgm:cxn modelId="{F9D91514-18AD-48D2-96B9-792CA0CB4C8C}" type="presOf" srcId="{47E69CF7-5ACD-467B-9F51-370246AB1261}" destId="{A98941DE-E95C-411F-8BBB-7150BA2C409B}" srcOrd="0" destOrd="0" presId="urn:microsoft.com/office/officeart/2005/8/layout/vList2"/>
    <dgm:cxn modelId="{6403C4BB-E708-4BB9-8F50-EF4809B31A76}" type="presParOf" srcId="{DEBA1133-3F52-4E5F-9964-617745112126}" destId="{C974C6C6-BF8D-4343-B43F-4AB2A25C173F}" srcOrd="0" destOrd="0" presId="urn:microsoft.com/office/officeart/2005/8/layout/vList2"/>
    <dgm:cxn modelId="{2BD28B81-F031-488F-817B-9FE56092C38A}" type="presParOf" srcId="{DEBA1133-3F52-4E5F-9964-617745112126}" destId="{3DC50A9A-D5C4-4E9E-8E74-9D686868175C}" srcOrd="1" destOrd="0" presId="urn:microsoft.com/office/officeart/2005/8/layout/vList2"/>
    <dgm:cxn modelId="{233241E2-14A6-4AB0-8A63-A93335426E63}" type="presParOf" srcId="{DEBA1133-3F52-4E5F-9964-617745112126}" destId="{E3DDE948-448B-4DEB-B962-F8F2133F6A7A}" srcOrd="2" destOrd="0" presId="urn:microsoft.com/office/officeart/2005/8/layout/vList2"/>
    <dgm:cxn modelId="{9FAB54EF-76D2-4D41-A76C-4597EC7AFA27}" type="presParOf" srcId="{DEBA1133-3F52-4E5F-9964-617745112126}" destId="{45F1157B-CF1D-443F-8C8F-B015FF24DA15}" srcOrd="3" destOrd="0" presId="urn:microsoft.com/office/officeart/2005/8/layout/vList2"/>
    <dgm:cxn modelId="{249DC167-B4C3-4C38-AD7C-2171E619FFA3}" type="presParOf" srcId="{DEBA1133-3F52-4E5F-9964-617745112126}" destId="{A98941DE-E95C-411F-8BBB-7150BA2C409B}" srcOrd="4"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E55D66-C7C9-44E7-84C4-ABC3FA6D69E3}" type="doc">
      <dgm:prSet loTypeId="urn:microsoft.com/office/officeart/2005/8/layout/cycle8" loCatId="cycle" qsTypeId="urn:microsoft.com/office/officeart/2005/8/quickstyle/simple5" qsCatId="simple" csTypeId="urn:microsoft.com/office/officeart/2005/8/colors/colorful1#1" csCatId="colorful" phldr="1"/>
      <dgm:spPr/>
    </dgm:pt>
    <dgm:pt modelId="{9214D533-0BCD-4486-88B5-5A6705A0421D}">
      <dgm:prSet phldrT="[Texto]"/>
      <dgm:spPr/>
      <dgm:t>
        <a:bodyPr/>
        <a:lstStyle/>
        <a:p>
          <a:r>
            <a:rPr lang="es-ES" dirty="0" smtClean="0"/>
            <a:t>Guayaquil</a:t>
          </a:r>
        </a:p>
        <a:p>
          <a:r>
            <a:rPr lang="es-ES" dirty="0" smtClean="0"/>
            <a:t>IGLESIAS </a:t>
          </a:r>
        </a:p>
        <a:p>
          <a:r>
            <a:rPr lang="es-ES" dirty="0" smtClean="0"/>
            <a:t>EVANGÉLICAS</a:t>
          </a:r>
          <a:endParaRPr lang="es-ES" dirty="0"/>
        </a:p>
      </dgm:t>
    </dgm:pt>
    <dgm:pt modelId="{25BB89E6-E569-430F-AD2E-64496064593C}" type="parTrans" cxnId="{D6AF9BB3-8527-4B15-80D2-4C7F3DC3862D}">
      <dgm:prSet/>
      <dgm:spPr/>
      <dgm:t>
        <a:bodyPr/>
        <a:lstStyle/>
        <a:p>
          <a:endParaRPr lang="es-ES"/>
        </a:p>
      </dgm:t>
    </dgm:pt>
    <dgm:pt modelId="{66C885CD-7267-43F1-8C85-22B1007F4B2F}" type="sibTrans" cxnId="{D6AF9BB3-8527-4B15-80D2-4C7F3DC3862D}">
      <dgm:prSet/>
      <dgm:spPr/>
      <dgm:t>
        <a:bodyPr/>
        <a:lstStyle/>
        <a:p>
          <a:endParaRPr lang="es-ES"/>
        </a:p>
      </dgm:t>
    </dgm:pt>
    <dgm:pt modelId="{C84F4E0F-3C8B-413C-AE7B-628922EC0FA6}">
      <dgm:prSet phldrT="[Texto]"/>
      <dgm:spPr/>
      <dgm:t>
        <a:bodyPr/>
        <a:lstStyle/>
        <a:p>
          <a:r>
            <a:rPr lang="es-ES" dirty="0" smtClean="0"/>
            <a:t>Quito</a:t>
          </a:r>
        </a:p>
        <a:p>
          <a:r>
            <a:rPr lang="es-ES" dirty="0" smtClean="0"/>
            <a:t>IGLESIAS  </a:t>
          </a:r>
          <a:r>
            <a:rPr lang="es-ES" dirty="0" smtClean="0"/>
            <a:t>EVANGELICAS Y CATÓLICAS </a:t>
          </a:r>
          <a:endParaRPr lang="es-ES" dirty="0"/>
        </a:p>
      </dgm:t>
    </dgm:pt>
    <dgm:pt modelId="{4530BAEE-2A69-4F25-B7AA-9B785EB7D0E3}" type="parTrans" cxnId="{EF0EF7B4-C84E-4029-A457-964F693D5B35}">
      <dgm:prSet/>
      <dgm:spPr/>
      <dgm:t>
        <a:bodyPr/>
        <a:lstStyle/>
        <a:p>
          <a:endParaRPr lang="es-ES"/>
        </a:p>
      </dgm:t>
    </dgm:pt>
    <dgm:pt modelId="{5A8077A0-697C-448F-BC53-5E75244D5E36}" type="sibTrans" cxnId="{EF0EF7B4-C84E-4029-A457-964F693D5B35}">
      <dgm:prSet/>
      <dgm:spPr/>
      <dgm:t>
        <a:bodyPr/>
        <a:lstStyle/>
        <a:p>
          <a:endParaRPr lang="es-ES"/>
        </a:p>
      </dgm:t>
    </dgm:pt>
    <dgm:pt modelId="{5B0640B4-1EBF-4105-952B-E050679093B1}">
      <dgm:prSet phldrT="[Texto]"/>
      <dgm:spPr/>
      <dgm:t>
        <a:bodyPr/>
        <a:lstStyle/>
        <a:p>
          <a:r>
            <a:rPr lang="es-ES" dirty="0" smtClean="0"/>
            <a:t>Chimborazo-Riobamba</a:t>
          </a:r>
        </a:p>
        <a:p>
          <a:r>
            <a:rPr lang="es-ES" dirty="0" smtClean="0"/>
            <a:t>COMPOCIECH</a:t>
          </a:r>
        </a:p>
        <a:p>
          <a:r>
            <a:rPr lang="es-ES" dirty="0" smtClean="0"/>
            <a:t>IGLESIAS INDÍGENAS</a:t>
          </a:r>
          <a:endParaRPr lang="es-ES" dirty="0"/>
        </a:p>
      </dgm:t>
    </dgm:pt>
    <dgm:pt modelId="{6AF49494-6684-4F59-BEAD-C83BD0D72ADF}" type="parTrans" cxnId="{1E226550-136C-4976-8E69-A11C4CD5DD08}">
      <dgm:prSet/>
      <dgm:spPr/>
      <dgm:t>
        <a:bodyPr/>
        <a:lstStyle/>
        <a:p>
          <a:endParaRPr lang="es-ES"/>
        </a:p>
      </dgm:t>
    </dgm:pt>
    <dgm:pt modelId="{E641DCA1-3920-47C2-A381-9AA8F6D15BCD}" type="sibTrans" cxnId="{1E226550-136C-4976-8E69-A11C4CD5DD08}">
      <dgm:prSet/>
      <dgm:spPr/>
      <dgm:t>
        <a:bodyPr/>
        <a:lstStyle/>
        <a:p>
          <a:endParaRPr lang="es-ES"/>
        </a:p>
      </dgm:t>
    </dgm:pt>
    <dgm:pt modelId="{74E08458-5A21-420B-B9FF-DF66F59D172F}" type="pres">
      <dgm:prSet presAssocID="{E4E55D66-C7C9-44E7-84C4-ABC3FA6D69E3}" presName="compositeShape" presStyleCnt="0">
        <dgm:presLayoutVars>
          <dgm:chMax val="7"/>
          <dgm:dir/>
          <dgm:resizeHandles val="exact"/>
        </dgm:presLayoutVars>
      </dgm:prSet>
      <dgm:spPr/>
    </dgm:pt>
    <dgm:pt modelId="{8C4487AF-1386-43FB-9018-4B3AC6E018B8}" type="pres">
      <dgm:prSet presAssocID="{E4E55D66-C7C9-44E7-84C4-ABC3FA6D69E3}" presName="wedge1" presStyleLbl="node1" presStyleIdx="0" presStyleCnt="3"/>
      <dgm:spPr/>
      <dgm:t>
        <a:bodyPr/>
        <a:lstStyle/>
        <a:p>
          <a:endParaRPr lang="es-ES"/>
        </a:p>
      </dgm:t>
    </dgm:pt>
    <dgm:pt modelId="{E16939FF-4D26-4973-A939-5C3C8F67366B}" type="pres">
      <dgm:prSet presAssocID="{E4E55D66-C7C9-44E7-84C4-ABC3FA6D69E3}" presName="dummy1a" presStyleCnt="0"/>
      <dgm:spPr/>
    </dgm:pt>
    <dgm:pt modelId="{D04E2F39-5FFA-4486-AC06-9B8FE14ADDC6}" type="pres">
      <dgm:prSet presAssocID="{E4E55D66-C7C9-44E7-84C4-ABC3FA6D69E3}" presName="dummy1b" presStyleCnt="0"/>
      <dgm:spPr/>
    </dgm:pt>
    <dgm:pt modelId="{8474B0D3-D2DB-4B10-AA5F-6F670A075888}" type="pres">
      <dgm:prSet presAssocID="{E4E55D66-C7C9-44E7-84C4-ABC3FA6D69E3}" presName="wedge1Tx" presStyleLbl="node1" presStyleIdx="0" presStyleCnt="3">
        <dgm:presLayoutVars>
          <dgm:chMax val="0"/>
          <dgm:chPref val="0"/>
          <dgm:bulletEnabled val="1"/>
        </dgm:presLayoutVars>
      </dgm:prSet>
      <dgm:spPr/>
      <dgm:t>
        <a:bodyPr/>
        <a:lstStyle/>
        <a:p>
          <a:endParaRPr lang="es-ES"/>
        </a:p>
      </dgm:t>
    </dgm:pt>
    <dgm:pt modelId="{2273F937-9963-4229-B876-2785C3B8D289}" type="pres">
      <dgm:prSet presAssocID="{E4E55D66-C7C9-44E7-84C4-ABC3FA6D69E3}" presName="wedge2" presStyleLbl="node1" presStyleIdx="1" presStyleCnt="3"/>
      <dgm:spPr/>
      <dgm:t>
        <a:bodyPr/>
        <a:lstStyle/>
        <a:p>
          <a:endParaRPr lang="es-ES"/>
        </a:p>
      </dgm:t>
    </dgm:pt>
    <dgm:pt modelId="{306D51B7-7115-4A4B-9F97-DA929AE6CDFC}" type="pres">
      <dgm:prSet presAssocID="{E4E55D66-C7C9-44E7-84C4-ABC3FA6D69E3}" presName="dummy2a" presStyleCnt="0"/>
      <dgm:spPr/>
    </dgm:pt>
    <dgm:pt modelId="{5EC3B483-BAD2-406C-8AE2-6F9A3F67D054}" type="pres">
      <dgm:prSet presAssocID="{E4E55D66-C7C9-44E7-84C4-ABC3FA6D69E3}" presName="dummy2b" presStyleCnt="0"/>
      <dgm:spPr/>
    </dgm:pt>
    <dgm:pt modelId="{FFF78E95-9313-4841-9664-D40CEC2BF5EC}" type="pres">
      <dgm:prSet presAssocID="{E4E55D66-C7C9-44E7-84C4-ABC3FA6D69E3}" presName="wedge2Tx" presStyleLbl="node1" presStyleIdx="1" presStyleCnt="3">
        <dgm:presLayoutVars>
          <dgm:chMax val="0"/>
          <dgm:chPref val="0"/>
          <dgm:bulletEnabled val="1"/>
        </dgm:presLayoutVars>
      </dgm:prSet>
      <dgm:spPr/>
      <dgm:t>
        <a:bodyPr/>
        <a:lstStyle/>
        <a:p>
          <a:endParaRPr lang="es-ES"/>
        </a:p>
      </dgm:t>
    </dgm:pt>
    <dgm:pt modelId="{151EB63B-3C04-46B1-9772-E89E3949D636}" type="pres">
      <dgm:prSet presAssocID="{E4E55D66-C7C9-44E7-84C4-ABC3FA6D69E3}" presName="wedge3" presStyleLbl="node1" presStyleIdx="2" presStyleCnt="3"/>
      <dgm:spPr/>
      <dgm:t>
        <a:bodyPr/>
        <a:lstStyle/>
        <a:p>
          <a:endParaRPr lang="es-ES"/>
        </a:p>
      </dgm:t>
    </dgm:pt>
    <dgm:pt modelId="{B281FBD3-9C4B-4F3B-9974-91A367E6D1BC}" type="pres">
      <dgm:prSet presAssocID="{E4E55D66-C7C9-44E7-84C4-ABC3FA6D69E3}" presName="dummy3a" presStyleCnt="0"/>
      <dgm:spPr/>
    </dgm:pt>
    <dgm:pt modelId="{42D3F3DD-9B93-444D-80AA-C211B9B1E4E4}" type="pres">
      <dgm:prSet presAssocID="{E4E55D66-C7C9-44E7-84C4-ABC3FA6D69E3}" presName="dummy3b" presStyleCnt="0"/>
      <dgm:spPr/>
    </dgm:pt>
    <dgm:pt modelId="{8046AE66-D7AD-4D16-8A9F-7D49953C1BD1}" type="pres">
      <dgm:prSet presAssocID="{E4E55D66-C7C9-44E7-84C4-ABC3FA6D69E3}" presName="wedge3Tx" presStyleLbl="node1" presStyleIdx="2" presStyleCnt="3">
        <dgm:presLayoutVars>
          <dgm:chMax val="0"/>
          <dgm:chPref val="0"/>
          <dgm:bulletEnabled val="1"/>
        </dgm:presLayoutVars>
      </dgm:prSet>
      <dgm:spPr/>
      <dgm:t>
        <a:bodyPr/>
        <a:lstStyle/>
        <a:p>
          <a:endParaRPr lang="es-ES"/>
        </a:p>
      </dgm:t>
    </dgm:pt>
    <dgm:pt modelId="{56BDF6A4-366E-41BE-80C1-9D8A97898E43}" type="pres">
      <dgm:prSet presAssocID="{66C885CD-7267-43F1-8C85-22B1007F4B2F}" presName="arrowWedge1" presStyleLbl="fgSibTrans2D1" presStyleIdx="0" presStyleCnt="3"/>
      <dgm:spPr/>
    </dgm:pt>
    <dgm:pt modelId="{A8F82A0A-7E75-4684-BB5C-19CC11491237}" type="pres">
      <dgm:prSet presAssocID="{5A8077A0-697C-448F-BC53-5E75244D5E36}" presName="arrowWedge2" presStyleLbl="fgSibTrans2D1" presStyleIdx="1" presStyleCnt="3"/>
      <dgm:spPr/>
    </dgm:pt>
    <dgm:pt modelId="{15C01E45-3D39-4403-8867-C35275FDBC2C}" type="pres">
      <dgm:prSet presAssocID="{E641DCA1-3920-47C2-A381-9AA8F6D15BCD}" presName="arrowWedge3" presStyleLbl="fgSibTrans2D1" presStyleIdx="2" presStyleCnt="3"/>
      <dgm:spPr/>
    </dgm:pt>
  </dgm:ptLst>
  <dgm:cxnLst>
    <dgm:cxn modelId="{EF0EF7B4-C84E-4029-A457-964F693D5B35}" srcId="{E4E55D66-C7C9-44E7-84C4-ABC3FA6D69E3}" destId="{C84F4E0F-3C8B-413C-AE7B-628922EC0FA6}" srcOrd="1" destOrd="0" parTransId="{4530BAEE-2A69-4F25-B7AA-9B785EB7D0E3}" sibTransId="{5A8077A0-697C-448F-BC53-5E75244D5E36}"/>
    <dgm:cxn modelId="{1E226550-136C-4976-8E69-A11C4CD5DD08}" srcId="{E4E55D66-C7C9-44E7-84C4-ABC3FA6D69E3}" destId="{5B0640B4-1EBF-4105-952B-E050679093B1}" srcOrd="2" destOrd="0" parTransId="{6AF49494-6684-4F59-BEAD-C83BD0D72ADF}" sibTransId="{E641DCA1-3920-47C2-A381-9AA8F6D15BCD}"/>
    <dgm:cxn modelId="{18D47DF7-9E92-4461-8D7D-2AEBEEB80B83}" type="presOf" srcId="{C84F4E0F-3C8B-413C-AE7B-628922EC0FA6}" destId="{FFF78E95-9313-4841-9664-D40CEC2BF5EC}" srcOrd="1" destOrd="0" presId="urn:microsoft.com/office/officeart/2005/8/layout/cycle8"/>
    <dgm:cxn modelId="{66B22A36-21E9-480E-ADC1-A940AA2EBFC2}" type="presOf" srcId="{5B0640B4-1EBF-4105-952B-E050679093B1}" destId="{151EB63B-3C04-46B1-9772-E89E3949D636}" srcOrd="0" destOrd="0" presId="urn:microsoft.com/office/officeart/2005/8/layout/cycle8"/>
    <dgm:cxn modelId="{CE4F6E49-F7E9-4D57-B9C8-1BAE8D52AA05}" type="presOf" srcId="{C84F4E0F-3C8B-413C-AE7B-628922EC0FA6}" destId="{2273F937-9963-4229-B876-2785C3B8D289}" srcOrd="0" destOrd="0" presId="urn:microsoft.com/office/officeart/2005/8/layout/cycle8"/>
    <dgm:cxn modelId="{2BF4FB53-8A13-44D7-A8B9-04174744D789}" type="presOf" srcId="{9214D533-0BCD-4486-88B5-5A6705A0421D}" destId="{8474B0D3-D2DB-4B10-AA5F-6F670A075888}" srcOrd="1" destOrd="0" presId="urn:microsoft.com/office/officeart/2005/8/layout/cycle8"/>
    <dgm:cxn modelId="{39698827-6CBB-42A0-B0C9-1C13EB16F5A4}" type="presOf" srcId="{5B0640B4-1EBF-4105-952B-E050679093B1}" destId="{8046AE66-D7AD-4D16-8A9F-7D49953C1BD1}" srcOrd="1" destOrd="0" presId="urn:microsoft.com/office/officeart/2005/8/layout/cycle8"/>
    <dgm:cxn modelId="{C9A4AF24-C2FA-4675-B9FA-5EB2D5446586}" type="presOf" srcId="{9214D533-0BCD-4486-88B5-5A6705A0421D}" destId="{8C4487AF-1386-43FB-9018-4B3AC6E018B8}" srcOrd="0" destOrd="0" presId="urn:microsoft.com/office/officeart/2005/8/layout/cycle8"/>
    <dgm:cxn modelId="{FD390FC0-CA41-4B30-80ED-43C27A46F8BF}" type="presOf" srcId="{E4E55D66-C7C9-44E7-84C4-ABC3FA6D69E3}" destId="{74E08458-5A21-420B-B9FF-DF66F59D172F}" srcOrd="0" destOrd="0" presId="urn:microsoft.com/office/officeart/2005/8/layout/cycle8"/>
    <dgm:cxn modelId="{D6AF9BB3-8527-4B15-80D2-4C7F3DC3862D}" srcId="{E4E55D66-C7C9-44E7-84C4-ABC3FA6D69E3}" destId="{9214D533-0BCD-4486-88B5-5A6705A0421D}" srcOrd="0" destOrd="0" parTransId="{25BB89E6-E569-430F-AD2E-64496064593C}" sibTransId="{66C885CD-7267-43F1-8C85-22B1007F4B2F}"/>
    <dgm:cxn modelId="{DCC80132-C27A-409B-9A90-B10969B5EC7F}" type="presParOf" srcId="{74E08458-5A21-420B-B9FF-DF66F59D172F}" destId="{8C4487AF-1386-43FB-9018-4B3AC6E018B8}" srcOrd="0" destOrd="0" presId="urn:microsoft.com/office/officeart/2005/8/layout/cycle8"/>
    <dgm:cxn modelId="{136415B6-0B47-4996-8CA2-313CF70D606E}" type="presParOf" srcId="{74E08458-5A21-420B-B9FF-DF66F59D172F}" destId="{E16939FF-4D26-4973-A939-5C3C8F67366B}" srcOrd="1" destOrd="0" presId="urn:microsoft.com/office/officeart/2005/8/layout/cycle8"/>
    <dgm:cxn modelId="{EB49CDF3-A39A-44D3-B0CE-167C00EAFE61}" type="presParOf" srcId="{74E08458-5A21-420B-B9FF-DF66F59D172F}" destId="{D04E2F39-5FFA-4486-AC06-9B8FE14ADDC6}" srcOrd="2" destOrd="0" presId="urn:microsoft.com/office/officeart/2005/8/layout/cycle8"/>
    <dgm:cxn modelId="{6016E055-ECC7-4D3B-870F-223CBEE4CEA5}" type="presParOf" srcId="{74E08458-5A21-420B-B9FF-DF66F59D172F}" destId="{8474B0D3-D2DB-4B10-AA5F-6F670A075888}" srcOrd="3" destOrd="0" presId="urn:microsoft.com/office/officeart/2005/8/layout/cycle8"/>
    <dgm:cxn modelId="{53A4B7B1-6FF3-4C74-AF27-A0EDD493EE48}" type="presParOf" srcId="{74E08458-5A21-420B-B9FF-DF66F59D172F}" destId="{2273F937-9963-4229-B876-2785C3B8D289}" srcOrd="4" destOrd="0" presId="urn:microsoft.com/office/officeart/2005/8/layout/cycle8"/>
    <dgm:cxn modelId="{BEA25857-0CD5-4B9F-874D-D21D0642D4BF}" type="presParOf" srcId="{74E08458-5A21-420B-B9FF-DF66F59D172F}" destId="{306D51B7-7115-4A4B-9F97-DA929AE6CDFC}" srcOrd="5" destOrd="0" presId="urn:microsoft.com/office/officeart/2005/8/layout/cycle8"/>
    <dgm:cxn modelId="{018F6F13-5340-4935-BB3F-24D3CEBF147A}" type="presParOf" srcId="{74E08458-5A21-420B-B9FF-DF66F59D172F}" destId="{5EC3B483-BAD2-406C-8AE2-6F9A3F67D054}" srcOrd="6" destOrd="0" presId="urn:microsoft.com/office/officeart/2005/8/layout/cycle8"/>
    <dgm:cxn modelId="{189A546A-9BF1-495F-A0F1-D0F334C343DD}" type="presParOf" srcId="{74E08458-5A21-420B-B9FF-DF66F59D172F}" destId="{FFF78E95-9313-4841-9664-D40CEC2BF5EC}" srcOrd="7" destOrd="0" presId="urn:microsoft.com/office/officeart/2005/8/layout/cycle8"/>
    <dgm:cxn modelId="{9E92B476-60E6-4D4C-B658-4CE361CBA0EA}" type="presParOf" srcId="{74E08458-5A21-420B-B9FF-DF66F59D172F}" destId="{151EB63B-3C04-46B1-9772-E89E3949D636}" srcOrd="8" destOrd="0" presId="urn:microsoft.com/office/officeart/2005/8/layout/cycle8"/>
    <dgm:cxn modelId="{31B197C8-6834-4CF9-AFFA-A83555160843}" type="presParOf" srcId="{74E08458-5A21-420B-B9FF-DF66F59D172F}" destId="{B281FBD3-9C4B-4F3B-9974-91A367E6D1BC}" srcOrd="9" destOrd="0" presId="urn:microsoft.com/office/officeart/2005/8/layout/cycle8"/>
    <dgm:cxn modelId="{99D27DF6-76D1-42EB-8394-B7ECE6D904B8}" type="presParOf" srcId="{74E08458-5A21-420B-B9FF-DF66F59D172F}" destId="{42D3F3DD-9B93-444D-80AA-C211B9B1E4E4}" srcOrd="10" destOrd="0" presId="urn:microsoft.com/office/officeart/2005/8/layout/cycle8"/>
    <dgm:cxn modelId="{8C264954-441C-4D29-B321-5AFA284BF35B}" type="presParOf" srcId="{74E08458-5A21-420B-B9FF-DF66F59D172F}" destId="{8046AE66-D7AD-4D16-8A9F-7D49953C1BD1}" srcOrd="11" destOrd="0" presId="urn:microsoft.com/office/officeart/2005/8/layout/cycle8"/>
    <dgm:cxn modelId="{77F8BC1C-7EDA-43DD-9FED-3D74BD478018}" type="presParOf" srcId="{74E08458-5A21-420B-B9FF-DF66F59D172F}" destId="{56BDF6A4-366E-41BE-80C1-9D8A97898E43}" srcOrd="12" destOrd="0" presId="urn:microsoft.com/office/officeart/2005/8/layout/cycle8"/>
    <dgm:cxn modelId="{7933AD8C-2698-4656-9618-88146FD4299D}" type="presParOf" srcId="{74E08458-5A21-420B-B9FF-DF66F59D172F}" destId="{A8F82A0A-7E75-4684-BB5C-19CC11491237}" srcOrd="13" destOrd="0" presId="urn:microsoft.com/office/officeart/2005/8/layout/cycle8"/>
    <dgm:cxn modelId="{3B98EFA9-6931-41C4-BDE2-6AB5DF133A73}" type="presParOf" srcId="{74E08458-5A21-420B-B9FF-DF66F59D172F}" destId="{15C01E45-3D39-4403-8867-C35275FDBC2C}" srcOrd="14" destOrd="0" presId="urn:microsoft.com/office/officeart/2005/8/layout/cycle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A294B8-F7FA-4145-A92A-B4E89F4BD18E}" type="doc">
      <dgm:prSet loTypeId="urn:microsoft.com/office/officeart/2005/8/layout/arrow3" loCatId="relationship" qsTypeId="urn:microsoft.com/office/officeart/2005/8/quickstyle/simple1" qsCatId="simple" csTypeId="urn:microsoft.com/office/officeart/2005/8/colors/colorful4" csCatId="colorful" phldr="1"/>
      <dgm:spPr/>
      <dgm:t>
        <a:bodyPr/>
        <a:lstStyle/>
        <a:p>
          <a:endParaRPr lang="es-ES"/>
        </a:p>
      </dgm:t>
    </dgm:pt>
    <dgm:pt modelId="{DBFFDD04-771E-4B26-9F35-0344A9AE5DB8}">
      <dgm:prSet phldrT="[Texto]" custT="1"/>
      <dgm:spPr/>
      <dgm:t>
        <a:bodyPr/>
        <a:lstStyle/>
        <a:p>
          <a:r>
            <a:rPr lang="es-ES" sz="2000" b="1" dirty="0" smtClean="0"/>
            <a:t>REALIDAD, REFERENTES TEOLOGICOS, IMAGINARIOS Y SUEÑOS.</a:t>
          </a:r>
        </a:p>
        <a:p>
          <a:r>
            <a:rPr lang="es-ES" sz="2000" b="1" dirty="0" smtClean="0"/>
            <a:t>Levantamiento de la línea base </a:t>
          </a:r>
        </a:p>
        <a:p>
          <a:endParaRPr lang="es-ES" sz="2000" b="1" dirty="0" smtClean="0"/>
        </a:p>
      </dgm:t>
    </dgm:pt>
    <dgm:pt modelId="{73398235-50E6-420B-BF47-AE093DB0953F}" type="parTrans" cxnId="{18F7F613-E1C9-4359-949D-94A8E1ECD18C}">
      <dgm:prSet/>
      <dgm:spPr/>
      <dgm:t>
        <a:bodyPr/>
        <a:lstStyle/>
        <a:p>
          <a:endParaRPr lang="es-ES"/>
        </a:p>
      </dgm:t>
    </dgm:pt>
    <dgm:pt modelId="{201CA8C6-24F8-493C-95B4-26AE2960B6F4}" type="sibTrans" cxnId="{18F7F613-E1C9-4359-949D-94A8E1ECD18C}">
      <dgm:prSet/>
      <dgm:spPr/>
      <dgm:t>
        <a:bodyPr/>
        <a:lstStyle/>
        <a:p>
          <a:endParaRPr lang="es-ES"/>
        </a:p>
      </dgm:t>
    </dgm:pt>
    <dgm:pt modelId="{0829AC4F-512F-432D-859C-75BC9E1343B5}">
      <dgm:prSet phldrT="[Texto]"/>
      <dgm:spPr/>
      <dgm:t>
        <a:bodyPr/>
        <a:lstStyle/>
        <a:p>
          <a:r>
            <a:rPr lang="es-ES" b="1" dirty="0" smtClean="0">
              <a:effectLst/>
            </a:rPr>
            <a:t>¿Cómo acompañar a los jóvenes para que se empoderen de su rol protagónico?</a:t>
          </a:r>
        </a:p>
        <a:p>
          <a:r>
            <a:rPr lang="es-ES" b="1" dirty="0" smtClean="0">
              <a:effectLst/>
            </a:rPr>
            <a:t>Como fortalecer los espacios de </a:t>
          </a:r>
        </a:p>
        <a:p>
          <a:r>
            <a:rPr lang="es-ES" b="1" dirty="0" smtClean="0">
              <a:effectLst/>
            </a:rPr>
            <a:t>ORACION Y DIALOGO</a:t>
          </a:r>
          <a:endParaRPr lang="es-ES" b="1" dirty="0">
            <a:effectLst/>
          </a:endParaRPr>
        </a:p>
      </dgm:t>
    </dgm:pt>
    <dgm:pt modelId="{7661AD27-B64F-4B25-B0E9-0FD65A07535D}" type="sibTrans" cxnId="{49B41A80-7582-4E36-9AE3-D41CB139E339}">
      <dgm:prSet/>
      <dgm:spPr/>
      <dgm:t>
        <a:bodyPr/>
        <a:lstStyle/>
        <a:p>
          <a:endParaRPr lang="es-ES"/>
        </a:p>
      </dgm:t>
    </dgm:pt>
    <dgm:pt modelId="{1F1F34C8-CC17-4945-9B4B-99AD1C85129B}" type="parTrans" cxnId="{49B41A80-7582-4E36-9AE3-D41CB139E339}">
      <dgm:prSet/>
      <dgm:spPr/>
      <dgm:t>
        <a:bodyPr/>
        <a:lstStyle/>
        <a:p>
          <a:endParaRPr lang="es-ES"/>
        </a:p>
      </dgm:t>
    </dgm:pt>
    <dgm:pt modelId="{5B042719-05E0-49C2-971D-9870E13D8936}" type="pres">
      <dgm:prSet presAssocID="{8CA294B8-F7FA-4145-A92A-B4E89F4BD18E}" presName="compositeShape" presStyleCnt="0">
        <dgm:presLayoutVars>
          <dgm:chMax val="2"/>
          <dgm:dir/>
          <dgm:resizeHandles val="exact"/>
        </dgm:presLayoutVars>
      </dgm:prSet>
      <dgm:spPr/>
      <dgm:t>
        <a:bodyPr/>
        <a:lstStyle/>
        <a:p>
          <a:endParaRPr lang="es-ES"/>
        </a:p>
      </dgm:t>
    </dgm:pt>
    <dgm:pt modelId="{6200D92F-B37C-4398-A541-4545ED7E0CA7}" type="pres">
      <dgm:prSet presAssocID="{8CA294B8-F7FA-4145-A92A-B4E89F4BD18E}" presName="divider" presStyleLbl="fgShp" presStyleIdx="0" presStyleCnt="1" custAng="300000"/>
      <dgm:spPr/>
      <dgm:t>
        <a:bodyPr/>
        <a:lstStyle/>
        <a:p>
          <a:endParaRPr lang="es-ES"/>
        </a:p>
      </dgm:t>
    </dgm:pt>
    <dgm:pt modelId="{A5EB66E8-61D3-4B7E-AF2D-8B3FCF7DC8D2}" type="pres">
      <dgm:prSet presAssocID="{DBFFDD04-771E-4B26-9F35-0344A9AE5DB8}" presName="downArrow" presStyleLbl="node1" presStyleIdx="0" presStyleCnt="2"/>
      <dgm:spPr/>
      <dgm:t>
        <a:bodyPr/>
        <a:lstStyle/>
        <a:p>
          <a:endParaRPr lang="es-ES"/>
        </a:p>
      </dgm:t>
    </dgm:pt>
    <dgm:pt modelId="{3380C7B7-980C-4A8D-9E37-59F2B12F45B3}" type="pres">
      <dgm:prSet presAssocID="{DBFFDD04-771E-4B26-9F35-0344A9AE5DB8}" presName="downArrowText" presStyleLbl="revTx" presStyleIdx="0" presStyleCnt="2" custScaleX="138805" custScaleY="53846" custLinFactNeighborX="-13736" custLinFactNeighborY="18315">
        <dgm:presLayoutVars>
          <dgm:bulletEnabled val="1"/>
        </dgm:presLayoutVars>
      </dgm:prSet>
      <dgm:spPr/>
      <dgm:t>
        <a:bodyPr/>
        <a:lstStyle/>
        <a:p>
          <a:endParaRPr lang="es-ES"/>
        </a:p>
      </dgm:t>
    </dgm:pt>
    <dgm:pt modelId="{AAF69A36-DDB1-4601-9626-12AEDEF44F55}" type="pres">
      <dgm:prSet presAssocID="{0829AC4F-512F-432D-859C-75BC9E1343B5}" presName="upArrow" presStyleLbl="node1" presStyleIdx="1" presStyleCnt="2"/>
      <dgm:spPr/>
      <dgm:t>
        <a:bodyPr/>
        <a:lstStyle/>
        <a:p>
          <a:endParaRPr lang="es-ES"/>
        </a:p>
      </dgm:t>
    </dgm:pt>
    <dgm:pt modelId="{099A9E7C-18AB-4DBF-A3A1-063C914756DC}" type="pres">
      <dgm:prSet presAssocID="{0829AC4F-512F-432D-859C-75BC9E1343B5}" presName="upArrowText" presStyleLbl="revTx" presStyleIdx="1" presStyleCnt="2" custScaleX="122951" custLinFactNeighborX="-2440" custLinFactNeighborY="-8351">
        <dgm:presLayoutVars>
          <dgm:bulletEnabled val="1"/>
        </dgm:presLayoutVars>
      </dgm:prSet>
      <dgm:spPr/>
      <dgm:t>
        <a:bodyPr/>
        <a:lstStyle/>
        <a:p>
          <a:endParaRPr lang="es-ES"/>
        </a:p>
      </dgm:t>
    </dgm:pt>
  </dgm:ptLst>
  <dgm:cxnLst>
    <dgm:cxn modelId="{49B41A80-7582-4E36-9AE3-D41CB139E339}" srcId="{8CA294B8-F7FA-4145-A92A-B4E89F4BD18E}" destId="{0829AC4F-512F-432D-859C-75BC9E1343B5}" srcOrd="1" destOrd="0" parTransId="{1F1F34C8-CC17-4945-9B4B-99AD1C85129B}" sibTransId="{7661AD27-B64F-4B25-B0E9-0FD65A07535D}"/>
    <dgm:cxn modelId="{67D9C0C5-176D-4997-A99E-5356CF06095A}" type="presOf" srcId="{DBFFDD04-771E-4B26-9F35-0344A9AE5DB8}" destId="{3380C7B7-980C-4A8D-9E37-59F2B12F45B3}" srcOrd="0" destOrd="0" presId="urn:microsoft.com/office/officeart/2005/8/layout/arrow3"/>
    <dgm:cxn modelId="{18F7F613-E1C9-4359-949D-94A8E1ECD18C}" srcId="{8CA294B8-F7FA-4145-A92A-B4E89F4BD18E}" destId="{DBFFDD04-771E-4B26-9F35-0344A9AE5DB8}" srcOrd="0" destOrd="0" parTransId="{73398235-50E6-420B-BF47-AE093DB0953F}" sibTransId="{201CA8C6-24F8-493C-95B4-26AE2960B6F4}"/>
    <dgm:cxn modelId="{A24A7F8E-16CA-4B44-8FC3-420263285B63}" type="presOf" srcId="{0829AC4F-512F-432D-859C-75BC9E1343B5}" destId="{099A9E7C-18AB-4DBF-A3A1-063C914756DC}" srcOrd="0" destOrd="0" presId="urn:microsoft.com/office/officeart/2005/8/layout/arrow3"/>
    <dgm:cxn modelId="{69390B89-98DF-4CC7-BB3A-67A3F67E87D5}" type="presOf" srcId="{8CA294B8-F7FA-4145-A92A-B4E89F4BD18E}" destId="{5B042719-05E0-49C2-971D-9870E13D8936}" srcOrd="0" destOrd="0" presId="urn:microsoft.com/office/officeart/2005/8/layout/arrow3"/>
    <dgm:cxn modelId="{A26DF054-8A38-4F4E-93C7-ADD73FAF8945}" type="presParOf" srcId="{5B042719-05E0-49C2-971D-9870E13D8936}" destId="{6200D92F-B37C-4398-A541-4545ED7E0CA7}" srcOrd="0" destOrd="0" presId="urn:microsoft.com/office/officeart/2005/8/layout/arrow3"/>
    <dgm:cxn modelId="{A670FAA5-F453-4E1E-9D26-02C8F6F31D31}" type="presParOf" srcId="{5B042719-05E0-49C2-971D-9870E13D8936}" destId="{A5EB66E8-61D3-4B7E-AF2D-8B3FCF7DC8D2}" srcOrd="1" destOrd="0" presId="urn:microsoft.com/office/officeart/2005/8/layout/arrow3"/>
    <dgm:cxn modelId="{C5A0067C-FCAB-4627-B7E5-CEA003C7F50A}" type="presParOf" srcId="{5B042719-05E0-49C2-971D-9870E13D8936}" destId="{3380C7B7-980C-4A8D-9E37-59F2B12F45B3}" srcOrd="2" destOrd="0" presId="urn:microsoft.com/office/officeart/2005/8/layout/arrow3"/>
    <dgm:cxn modelId="{C65D9A04-3BA6-4F6B-BE99-D9804157BF95}" type="presParOf" srcId="{5B042719-05E0-49C2-971D-9870E13D8936}" destId="{AAF69A36-DDB1-4601-9626-12AEDEF44F55}" srcOrd="3" destOrd="0" presId="urn:microsoft.com/office/officeart/2005/8/layout/arrow3"/>
    <dgm:cxn modelId="{4412505E-64C9-409C-B3A0-EF7BED8B159F}" type="presParOf" srcId="{5B042719-05E0-49C2-971D-9870E13D8936}" destId="{099A9E7C-18AB-4DBF-A3A1-063C914756DC}" srcOrd="4" destOrd="0" presId="urn:microsoft.com/office/officeart/2005/8/layout/arrow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F76FFE-9B99-46BB-AD09-C8C6BA1FF74B}" type="doc">
      <dgm:prSet loTypeId="urn:microsoft.com/office/officeart/2005/8/layout/gear1" loCatId="relationship" qsTypeId="urn:microsoft.com/office/officeart/2005/8/quickstyle/simple1" qsCatId="simple" csTypeId="urn:microsoft.com/office/officeart/2005/8/colors/colorful1#2" csCatId="colorful" phldr="1"/>
      <dgm:spPr/>
    </dgm:pt>
    <dgm:pt modelId="{A8142380-EBE3-484B-926D-5F305625FEF6}">
      <dgm:prSet phldrT="[Texto]" custT="1"/>
      <dgm:spPr/>
      <dgm:t>
        <a:bodyPr/>
        <a:lstStyle/>
        <a:p>
          <a:r>
            <a:rPr lang="es-ES" sz="1400" b="1" dirty="0" smtClean="0"/>
            <a:t>CULTURA CIUDADANA</a:t>
          </a:r>
        </a:p>
        <a:p>
          <a:r>
            <a:rPr lang="es-ES" sz="1400" b="1" dirty="0" smtClean="0"/>
            <a:t>Espacios de Participación Juvenil </a:t>
          </a:r>
        </a:p>
        <a:p>
          <a:r>
            <a:rPr lang="es-ES" sz="1400" b="1" dirty="0" smtClean="0"/>
            <a:t>LOCAL </a:t>
          </a:r>
          <a:br>
            <a:rPr lang="es-ES" sz="1400" b="1" dirty="0" smtClean="0"/>
          </a:br>
          <a:r>
            <a:rPr lang="es-ES" sz="1400" b="1" dirty="0" smtClean="0"/>
            <a:t>NACIONAL</a:t>
          </a:r>
          <a:br>
            <a:rPr lang="es-ES" sz="1400" b="1" dirty="0" smtClean="0"/>
          </a:br>
          <a:r>
            <a:rPr lang="es-ES" sz="1400" b="1" dirty="0" smtClean="0"/>
            <a:t>VIRTUAL  </a:t>
          </a:r>
          <a:endParaRPr lang="es-ES" sz="1400" b="1" dirty="0"/>
        </a:p>
      </dgm:t>
    </dgm:pt>
    <dgm:pt modelId="{3ADFEBDE-53D1-4064-BAAC-3FE1794517B3}" type="parTrans" cxnId="{8B46B07B-5A56-445F-A398-FEFEB8353F56}">
      <dgm:prSet/>
      <dgm:spPr/>
      <dgm:t>
        <a:bodyPr/>
        <a:lstStyle/>
        <a:p>
          <a:endParaRPr lang="es-ES"/>
        </a:p>
      </dgm:t>
    </dgm:pt>
    <dgm:pt modelId="{1F75F345-F7C6-4CC8-944D-48F665913637}" type="sibTrans" cxnId="{8B46B07B-5A56-445F-A398-FEFEB8353F56}">
      <dgm:prSet/>
      <dgm:spPr/>
      <dgm:t>
        <a:bodyPr/>
        <a:lstStyle/>
        <a:p>
          <a:endParaRPr lang="es-ES"/>
        </a:p>
      </dgm:t>
    </dgm:pt>
    <dgm:pt modelId="{881A1A37-2E23-4129-9297-5FF3B53BF9DB}">
      <dgm:prSet phldrT="[Texto]" custT="1"/>
      <dgm:spPr/>
      <dgm:t>
        <a:bodyPr/>
        <a:lstStyle/>
        <a:p>
          <a:r>
            <a:rPr lang="es-ES" sz="1200" b="1" dirty="0" smtClean="0"/>
            <a:t>Empoderamiento de la Actoría Social  </a:t>
          </a:r>
        </a:p>
        <a:p>
          <a:r>
            <a:rPr lang="es-ES" sz="1200" b="1" dirty="0" smtClean="0"/>
            <a:t>PARTICIPACION </a:t>
          </a:r>
          <a:br>
            <a:rPr lang="es-ES" sz="1200" b="1" dirty="0" smtClean="0"/>
          </a:br>
          <a:r>
            <a:rPr lang="es-ES" sz="1200" b="1" dirty="0" smtClean="0"/>
            <a:t>(Potenciar Liderazgo)</a:t>
          </a:r>
          <a:r>
            <a:rPr lang="es-ES" sz="1200" dirty="0" smtClean="0"/>
            <a:t> </a:t>
          </a:r>
          <a:endParaRPr lang="es-ES" sz="1200" dirty="0"/>
        </a:p>
      </dgm:t>
    </dgm:pt>
    <dgm:pt modelId="{00163FB8-CDF0-4BC5-94CE-90F992670C45}" type="parTrans" cxnId="{31B1DCE9-80E3-421D-9FD6-D96220B17376}">
      <dgm:prSet/>
      <dgm:spPr/>
      <dgm:t>
        <a:bodyPr/>
        <a:lstStyle/>
        <a:p>
          <a:endParaRPr lang="es-ES"/>
        </a:p>
      </dgm:t>
    </dgm:pt>
    <dgm:pt modelId="{FE06F75D-4CC5-4A6A-BC1C-94B4B0D766CB}" type="sibTrans" cxnId="{31B1DCE9-80E3-421D-9FD6-D96220B17376}">
      <dgm:prSet/>
      <dgm:spPr/>
      <dgm:t>
        <a:bodyPr/>
        <a:lstStyle/>
        <a:p>
          <a:endParaRPr lang="es-ES"/>
        </a:p>
      </dgm:t>
    </dgm:pt>
    <dgm:pt modelId="{E67403A5-C92D-4E85-982F-D6B7BCFDAC17}">
      <dgm:prSet phldrT="[Texto]" custT="1"/>
      <dgm:spPr/>
      <dgm:t>
        <a:bodyPr/>
        <a:lstStyle/>
        <a:p>
          <a:r>
            <a:rPr lang="es-ES" sz="1000" b="1" dirty="0" smtClean="0"/>
            <a:t/>
          </a:r>
          <a:br>
            <a:rPr lang="es-ES" sz="1000" b="1" dirty="0" smtClean="0"/>
          </a:br>
          <a:endParaRPr lang="es-ES" sz="1000" b="1" dirty="0" smtClean="0"/>
        </a:p>
        <a:p>
          <a:r>
            <a:rPr lang="es-EC" sz="1000" b="1" dirty="0" smtClean="0"/>
            <a:t>Capacidades Personales</a:t>
          </a:r>
        </a:p>
        <a:p>
          <a:r>
            <a:rPr lang="es-EC" sz="1000" b="1" dirty="0" smtClean="0"/>
            <a:t>SENTIDOS Y CONCEPTOS.</a:t>
          </a:r>
        </a:p>
        <a:p>
          <a:r>
            <a:rPr lang="es-EC" sz="1000" b="1" dirty="0" smtClean="0"/>
            <a:t>Lectura de Coyunturas</a:t>
          </a:r>
        </a:p>
        <a:p>
          <a:r>
            <a:rPr lang="es-EC" sz="1000" b="1" dirty="0" smtClean="0"/>
            <a:t>REFLEXION CRITICA</a:t>
          </a:r>
        </a:p>
        <a:p>
          <a:endParaRPr lang="es-EC" sz="1000" b="1" dirty="0" smtClean="0"/>
        </a:p>
        <a:p>
          <a:endParaRPr lang="es-ES" sz="1000" dirty="0"/>
        </a:p>
      </dgm:t>
    </dgm:pt>
    <dgm:pt modelId="{FAD0F289-51B9-41AE-A68A-5FF253C20283}" type="sibTrans" cxnId="{8FAA1968-37C4-4D9D-8295-F29226D7A354}">
      <dgm:prSet/>
      <dgm:spPr/>
      <dgm:t>
        <a:bodyPr/>
        <a:lstStyle/>
        <a:p>
          <a:endParaRPr lang="es-ES"/>
        </a:p>
      </dgm:t>
    </dgm:pt>
    <dgm:pt modelId="{1EB67137-070B-4C80-8385-1BDC60C428B0}" type="parTrans" cxnId="{8FAA1968-37C4-4D9D-8295-F29226D7A354}">
      <dgm:prSet/>
      <dgm:spPr/>
      <dgm:t>
        <a:bodyPr/>
        <a:lstStyle/>
        <a:p>
          <a:endParaRPr lang="es-ES"/>
        </a:p>
      </dgm:t>
    </dgm:pt>
    <dgm:pt modelId="{68D71A76-8D5D-4F92-BEA9-379F39C81CA4}" type="pres">
      <dgm:prSet presAssocID="{69F76FFE-9B99-46BB-AD09-C8C6BA1FF74B}" presName="composite" presStyleCnt="0">
        <dgm:presLayoutVars>
          <dgm:chMax val="3"/>
          <dgm:animLvl val="lvl"/>
          <dgm:resizeHandles val="exact"/>
        </dgm:presLayoutVars>
      </dgm:prSet>
      <dgm:spPr/>
    </dgm:pt>
    <dgm:pt modelId="{4E4D7517-E1EE-419E-9278-23C451B3FCDF}" type="pres">
      <dgm:prSet presAssocID="{A8142380-EBE3-484B-926D-5F305625FEF6}" presName="gear1" presStyleLbl="node1" presStyleIdx="0" presStyleCnt="3" custAng="1220086" custLinFactNeighborX="9058" custLinFactNeighborY="1160">
        <dgm:presLayoutVars>
          <dgm:chMax val="1"/>
          <dgm:bulletEnabled val="1"/>
        </dgm:presLayoutVars>
      </dgm:prSet>
      <dgm:spPr/>
      <dgm:t>
        <a:bodyPr/>
        <a:lstStyle/>
        <a:p>
          <a:endParaRPr lang="es-ES"/>
        </a:p>
      </dgm:t>
    </dgm:pt>
    <dgm:pt modelId="{84E86C89-3ABE-48EE-B5EB-9A2A231A109D}" type="pres">
      <dgm:prSet presAssocID="{A8142380-EBE3-484B-926D-5F305625FEF6}" presName="gear1srcNode" presStyleLbl="node1" presStyleIdx="0" presStyleCnt="3"/>
      <dgm:spPr/>
      <dgm:t>
        <a:bodyPr/>
        <a:lstStyle/>
        <a:p>
          <a:endParaRPr lang="es-ES"/>
        </a:p>
      </dgm:t>
    </dgm:pt>
    <dgm:pt modelId="{03D8FA31-4213-4E0B-AA42-166C48DBE8CE}" type="pres">
      <dgm:prSet presAssocID="{A8142380-EBE3-484B-926D-5F305625FEF6}" presName="gear1dstNode" presStyleLbl="node1" presStyleIdx="0" presStyleCnt="3"/>
      <dgm:spPr/>
      <dgm:t>
        <a:bodyPr/>
        <a:lstStyle/>
        <a:p>
          <a:endParaRPr lang="es-ES"/>
        </a:p>
      </dgm:t>
    </dgm:pt>
    <dgm:pt modelId="{9E1B3F3C-4F13-4804-9CCD-A387029F60C0}" type="pres">
      <dgm:prSet presAssocID="{881A1A37-2E23-4129-9297-5FF3B53BF9DB}" presName="gear2" presStyleLbl="node1" presStyleIdx="1" presStyleCnt="3" custScaleX="134392" custScaleY="133145" custLinFactNeighborX="-9077" custLinFactNeighborY="10983">
        <dgm:presLayoutVars>
          <dgm:chMax val="1"/>
          <dgm:bulletEnabled val="1"/>
        </dgm:presLayoutVars>
      </dgm:prSet>
      <dgm:spPr/>
      <dgm:t>
        <a:bodyPr/>
        <a:lstStyle/>
        <a:p>
          <a:endParaRPr lang="es-ES"/>
        </a:p>
      </dgm:t>
    </dgm:pt>
    <dgm:pt modelId="{6A211810-E906-40D2-86EE-350B5F35E25A}" type="pres">
      <dgm:prSet presAssocID="{881A1A37-2E23-4129-9297-5FF3B53BF9DB}" presName="gear2srcNode" presStyleLbl="node1" presStyleIdx="1" presStyleCnt="3"/>
      <dgm:spPr/>
      <dgm:t>
        <a:bodyPr/>
        <a:lstStyle/>
        <a:p>
          <a:endParaRPr lang="es-ES"/>
        </a:p>
      </dgm:t>
    </dgm:pt>
    <dgm:pt modelId="{D7FCBEAF-57B6-4EA7-83E3-049DA2D8676D}" type="pres">
      <dgm:prSet presAssocID="{881A1A37-2E23-4129-9297-5FF3B53BF9DB}" presName="gear2dstNode" presStyleLbl="node1" presStyleIdx="1" presStyleCnt="3"/>
      <dgm:spPr/>
      <dgm:t>
        <a:bodyPr/>
        <a:lstStyle/>
        <a:p>
          <a:endParaRPr lang="es-ES"/>
        </a:p>
      </dgm:t>
    </dgm:pt>
    <dgm:pt modelId="{0167792A-8A7E-4718-BF86-270D799FA9AC}" type="pres">
      <dgm:prSet presAssocID="{E67403A5-C92D-4E85-982F-D6B7BCFDAC17}" presName="gear3" presStyleLbl="node1" presStyleIdx="2" presStyleCnt="3" custScaleX="114680" custScaleY="115447" custLinFactNeighborX="666" custLinFactNeighborY="-2266"/>
      <dgm:spPr/>
      <dgm:t>
        <a:bodyPr/>
        <a:lstStyle/>
        <a:p>
          <a:endParaRPr lang="es-ES"/>
        </a:p>
      </dgm:t>
    </dgm:pt>
    <dgm:pt modelId="{71E97628-83FA-478D-BA7D-78D8C856C44C}" type="pres">
      <dgm:prSet presAssocID="{E67403A5-C92D-4E85-982F-D6B7BCFDAC17}" presName="gear3tx" presStyleLbl="node1" presStyleIdx="2" presStyleCnt="3">
        <dgm:presLayoutVars>
          <dgm:chMax val="1"/>
          <dgm:bulletEnabled val="1"/>
        </dgm:presLayoutVars>
      </dgm:prSet>
      <dgm:spPr/>
      <dgm:t>
        <a:bodyPr/>
        <a:lstStyle/>
        <a:p>
          <a:endParaRPr lang="es-ES"/>
        </a:p>
      </dgm:t>
    </dgm:pt>
    <dgm:pt modelId="{06232387-67C5-4191-A0E1-707B32E99735}" type="pres">
      <dgm:prSet presAssocID="{E67403A5-C92D-4E85-982F-D6B7BCFDAC17}" presName="gear3srcNode" presStyleLbl="node1" presStyleIdx="2" presStyleCnt="3"/>
      <dgm:spPr/>
      <dgm:t>
        <a:bodyPr/>
        <a:lstStyle/>
        <a:p>
          <a:endParaRPr lang="es-ES"/>
        </a:p>
      </dgm:t>
    </dgm:pt>
    <dgm:pt modelId="{907297C1-4F10-49A8-933C-0F0212182E1D}" type="pres">
      <dgm:prSet presAssocID="{E67403A5-C92D-4E85-982F-D6B7BCFDAC17}" presName="gear3dstNode" presStyleLbl="node1" presStyleIdx="2" presStyleCnt="3"/>
      <dgm:spPr/>
      <dgm:t>
        <a:bodyPr/>
        <a:lstStyle/>
        <a:p>
          <a:endParaRPr lang="es-ES"/>
        </a:p>
      </dgm:t>
    </dgm:pt>
    <dgm:pt modelId="{F8AD0FEB-27CD-45D9-A5AD-1C4A6ACACDA9}" type="pres">
      <dgm:prSet presAssocID="{1F75F345-F7C6-4CC8-944D-48F665913637}" presName="connector1" presStyleLbl="sibTrans2D1" presStyleIdx="0" presStyleCnt="3" custLinFactNeighborX="8021" custLinFactNeighborY="-330"/>
      <dgm:spPr/>
      <dgm:t>
        <a:bodyPr/>
        <a:lstStyle/>
        <a:p>
          <a:endParaRPr lang="es-ES"/>
        </a:p>
      </dgm:t>
    </dgm:pt>
    <dgm:pt modelId="{C4B32872-2EE3-4306-B23C-FD4C8262733A}" type="pres">
      <dgm:prSet presAssocID="{FE06F75D-4CC5-4A6A-BC1C-94B4B0D766CB}" presName="connector2" presStyleLbl="sibTrans2D1" presStyleIdx="1" presStyleCnt="3" custAng="1064270" custLinFactNeighborX="-19233"/>
      <dgm:spPr/>
      <dgm:t>
        <a:bodyPr/>
        <a:lstStyle/>
        <a:p>
          <a:endParaRPr lang="es-ES"/>
        </a:p>
      </dgm:t>
    </dgm:pt>
    <dgm:pt modelId="{F9B2688B-1237-4FE4-BB38-F30935B57C12}" type="pres">
      <dgm:prSet presAssocID="{FAD0F289-51B9-41AE-A68A-5FF253C20283}" presName="connector3" presStyleLbl="sibTrans2D1" presStyleIdx="2" presStyleCnt="3"/>
      <dgm:spPr/>
      <dgm:t>
        <a:bodyPr/>
        <a:lstStyle/>
        <a:p>
          <a:endParaRPr lang="es-ES"/>
        </a:p>
      </dgm:t>
    </dgm:pt>
  </dgm:ptLst>
  <dgm:cxnLst>
    <dgm:cxn modelId="{256D75D5-2816-4F6E-9C9B-437D52A02555}" type="presOf" srcId="{881A1A37-2E23-4129-9297-5FF3B53BF9DB}" destId="{D7FCBEAF-57B6-4EA7-83E3-049DA2D8676D}" srcOrd="2" destOrd="0" presId="urn:microsoft.com/office/officeart/2005/8/layout/gear1"/>
    <dgm:cxn modelId="{8FAA1968-37C4-4D9D-8295-F29226D7A354}" srcId="{69F76FFE-9B99-46BB-AD09-C8C6BA1FF74B}" destId="{E67403A5-C92D-4E85-982F-D6B7BCFDAC17}" srcOrd="2" destOrd="0" parTransId="{1EB67137-070B-4C80-8385-1BDC60C428B0}" sibTransId="{FAD0F289-51B9-41AE-A68A-5FF253C20283}"/>
    <dgm:cxn modelId="{31B1DCE9-80E3-421D-9FD6-D96220B17376}" srcId="{69F76FFE-9B99-46BB-AD09-C8C6BA1FF74B}" destId="{881A1A37-2E23-4129-9297-5FF3B53BF9DB}" srcOrd="1" destOrd="0" parTransId="{00163FB8-CDF0-4BC5-94CE-90F992670C45}" sibTransId="{FE06F75D-4CC5-4A6A-BC1C-94B4B0D766CB}"/>
    <dgm:cxn modelId="{0ED27271-59A5-4DA8-9C94-87B10A66590F}" type="presOf" srcId="{FE06F75D-4CC5-4A6A-BC1C-94B4B0D766CB}" destId="{C4B32872-2EE3-4306-B23C-FD4C8262733A}" srcOrd="0" destOrd="0" presId="urn:microsoft.com/office/officeart/2005/8/layout/gear1"/>
    <dgm:cxn modelId="{688F4DA8-1547-42FF-8189-26D77C3C8ECE}" type="presOf" srcId="{E67403A5-C92D-4E85-982F-D6B7BCFDAC17}" destId="{71E97628-83FA-478D-BA7D-78D8C856C44C}" srcOrd="1" destOrd="0" presId="urn:microsoft.com/office/officeart/2005/8/layout/gear1"/>
    <dgm:cxn modelId="{58F84E7C-592E-4A9C-A831-37D7FCB28CD5}" type="presOf" srcId="{881A1A37-2E23-4129-9297-5FF3B53BF9DB}" destId="{6A211810-E906-40D2-86EE-350B5F35E25A}" srcOrd="1" destOrd="0" presId="urn:microsoft.com/office/officeart/2005/8/layout/gear1"/>
    <dgm:cxn modelId="{E0285CC8-EFFF-4F76-BBEB-781F095D20DD}" type="presOf" srcId="{69F76FFE-9B99-46BB-AD09-C8C6BA1FF74B}" destId="{68D71A76-8D5D-4F92-BEA9-379F39C81CA4}" srcOrd="0" destOrd="0" presId="urn:microsoft.com/office/officeart/2005/8/layout/gear1"/>
    <dgm:cxn modelId="{EC27F496-4C74-40C6-9DB8-CBD81DD88A90}" type="presOf" srcId="{881A1A37-2E23-4129-9297-5FF3B53BF9DB}" destId="{9E1B3F3C-4F13-4804-9CCD-A387029F60C0}" srcOrd="0" destOrd="0" presId="urn:microsoft.com/office/officeart/2005/8/layout/gear1"/>
    <dgm:cxn modelId="{776F0620-AFF3-4CF6-B479-CB1F74FC2D10}" type="presOf" srcId="{A8142380-EBE3-484B-926D-5F305625FEF6}" destId="{4E4D7517-E1EE-419E-9278-23C451B3FCDF}" srcOrd="0" destOrd="0" presId="urn:microsoft.com/office/officeart/2005/8/layout/gear1"/>
    <dgm:cxn modelId="{ACE803C1-5C73-4C23-AB70-F80A4D4BA69F}" type="presOf" srcId="{E67403A5-C92D-4E85-982F-D6B7BCFDAC17}" destId="{06232387-67C5-4191-A0E1-707B32E99735}" srcOrd="2" destOrd="0" presId="urn:microsoft.com/office/officeart/2005/8/layout/gear1"/>
    <dgm:cxn modelId="{3AAB0F03-73C8-48E6-AE32-2325AF2BD73C}" type="presOf" srcId="{FAD0F289-51B9-41AE-A68A-5FF253C20283}" destId="{F9B2688B-1237-4FE4-BB38-F30935B57C12}" srcOrd="0" destOrd="0" presId="urn:microsoft.com/office/officeart/2005/8/layout/gear1"/>
    <dgm:cxn modelId="{6AC6696D-3579-498C-B9B8-B893457B1B44}" type="presOf" srcId="{A8142380-EBE3-484B-926D-5F305625FEF6}" destId="{03D8FA31-4213-4E0B-AA42-166C48DBE8CE}" srcOrd="2" destOrd="0" presId="urn:microsoft.com/office/officeart/2005/8/layout/gear1"/>
    <dgm:cxn modelId="{42E02350-195D-44C3-98E9-900BC1F33CED}" type="presOf" srcId="{1F75F345-F7C6-4CC8-944D-48F665913637}" destId="{F8AD0FEB-27CD-45D9-A5AD-1C4A6ACACDA9}" srcOrd="0" destOrd="0" presId="urn:microsoft.com/office/officeart/2005/8/layout/gear1"/>
    <dgm:cxn modelId="{393EAAE8-6BD6-4D49-921B-712108A99751}" type="presOf" srcId="{E67403A5-C92D-4E85-982F-D6B7BCFDAC17}" destId="{0167792A-8A7E-4718-BF86-270D799FA9AC}" srcOrd="0" destOrd="0" presId="urn:microsoft.com/office/officeart/2005/8/layout/gear1"/>
    <dgm:cxn modelId="{C209102A-7085-461E-9D10-601A0B4689FD}" type="presOf" srcId="{E67403A5-C92D-4E85-982F-D6B7BCFDAC17}" destId="{907297C1-4F10-49A8-933C-0F0212182E1D}" srcOrd="3" destOrd="0" presId="urn:microsoft.com/office/officeart/2005/8/layout/gear1"/>
    <dgm:cxn modelId="{1F0D1053-57D4-4FC0-A2F9-91C384F14A55}" type="presOf" srcId="{A8142380-EBE3-484B-926D-5F305625FEF6}" destId="{84E86C89-3ABE-48EE-B5EB-9A2A231A109D}" srcOrd="1" destOrd="0" presId="urn:microsoft.com/office/officeart/2005/8/layout/gear1"/>
    <dgm:cxn modelId="{8B46B07B-5A56-445F-A398-FEFEB8353F56}" srcId="{69F76FFE-9B99-46BB-AD09-C8C6BA1FF74B}" destId="{A8142380-EBE3-484B-926D-5F305625FEF6}" srcOrd="0" destOrd="0" parTransId="{3ADFEBDE-53D1-4064-BAAC-3FE1794517B3}" sibTransId="{1F75F345-F7C6-4CC8-944D-48F665913637}"/>
    <dgm:cxn modelId="{5ED7AFE3-A966-4BFE-B3F8-22BB13089093}" type="presParOf" srcId="{68D71A76-8D5D-4F92-BEA9-379F39C81CA4}" destId="{4E4D7517-E1EE-419E-9278-23C451B3FCDF}" srcOrd="0" destOrd="0" presId="urn:microsoft.com/office/officeart/2005/8/layout/gear1"/>
    <dgm:cxn modelId="{A3F6B31C-D875-4909-B2E8-CF9069C0E989}" type="presParOf" srcId="{68D71A76-8D5D-4F92-BEA9-379F39C81CA4}" destId="{84E86C89-3ABE-48EE-B5EB-9A2A231A109D}" srcOrd="1" destOrd="0" presId="urn:microsoft.com/office/officeart/2005/8/layout/gear1"/>
    <dgm:cxn modelId="{E99492C0-66A5-4A8A-AA9E-622AA98C34CD}" type="presParOf" srcId="{68D71A76-8D5D-4F92-BEA9-379F39C81CA4}" destId="{03D8FA31-4213-4E0B-AA42-166C48DBE8CE}" srcOrd="2" destOrd="0" presId="urn:microsoft.com/office/officeart/2005/8/layout/gear1"/>
    <dgm:cxn modelId="{E52F36E9-A2C5-440B-B56C-16877A76B6AE}" type="presParOf" srcId="{68D71A76-8D5D-4F92-BEA9-379F39C81CA4}" destId="{9E1B3F3C-4F13-4804-9CCD-A387029F60C0}" srcOrd="3" destOrd="0" presId="urn:microsoft.com/office/officeart/2005/8/layout/gear1"/>
    <dgm:cxn modelId="{0D08A2A7-9820-48C9-9701-6719A1DE12F9}" type="presParOf" srcId="{68D71A76-8D5D-4F92-BEA9-379F39C81CA4}" destId="{6A211810-E906-40D2-86EE-350B5F35E25A}" srcOrd="4" destOrd="0" presId="urn:microsoft.com/office/officeart/2005/8/layout/gear1"/>
    <dgm:cxn modelId="{4DBB60A0-EB83-4CD9-AFA1-21A034FB87DA}" type="presParOf" srcId="{68D71A76-8D5D-4F92-BEA9-379F39C81CA4}" destId="{D7FCBEAF-57B6-4EA7-83E3-049DA2D8676D}" srcOrd="5" destOrd="0" presId="urn:microsoft.com/office/officeart/2005/8/layout/gear1"/>
    <dgm:cxn modelId="{61928EC8-0F57-473E-964B-7A5439CCE882}" type="presParOf" srcId="{68D71A76-8D5D-4F92-BEA9-379F39C81CA4}" destId="{0167792A-8A7E-4718-BF86-270D799FA9AC}" srcOrd="6" destOrd="0" presId="urn:microsoft.com/office/officeart/2005/8/layout/gear1"/>
    <dgm:cxn modelId="{1179B63C-2EE1-4393-AE82-AD822A7E3354}" type="presParOf" srcId="{68D71A76-8D5D-4F92-BEA9-379F39C81CA4}" destId="{71E97628-83FA-478D-BA7D-78D8C856C44C}" srcOrd="7" destOrd="0" presId="urn:microsoft.com/office/officeart/2005/8/layout/gear1"/>
    <dgm:cxn modelId="{C0E08A55-3E63-4B0A-A593-6004EEB740BB}" type="presParOf" srcId="{68D71A76-8D5D-4F92-BEA9-379F39C81CA4}" destId="{06232387-67C5-4191-A0E1-707B32E99735}" srcOrd="8" destOrd="0" presId="urn:microsoft.com/office/officeart/2005/8/layout/gear1"/>
    <dgm:cxn modelId="{3AEBE634-E428-4C7F-BDF9-70C26B5B7F10}" type="presParOf" srcId="{68D71A76-8D5D-4F92-BEA9-379F39C81CA4}" destId="{907297C1-4F10-49A8-933C-0F0212182E1D}" srcOrd="9" destOrd="0" presId="urn:microsoft.com/office/officeart/2005/8/layout/gear1"/>
    <dgm:cxn modelId="{10DE3276-3F10-4443-AF5E-4680EF7AD92F}" type="presParOf" srcId="{68D71A76-8D5D-4F92-BEA9-379F39C81CA4}" destId="{F8AD0FEB-27CD-45D9-A5AD-1C4A6ACACDA9}" srcOrd="10" destOrd="0" presId="urn:microsoft.com/office/officeart/2005/8/layout/gear1"/>
    <dgm:cxn modelId="{97980B74-17A4-4AAD-A8BA-7E90814AFAB7}" type="presParOf" srcId="{68D71A76-8D5D-4F92-BEA9-379F39C81CA4}" destId="{C4B32872-2EE3-4306-B23C-FD4C8262733A}" srcOrd="11" destOrd="0" presId="urn:microsoft.com/office/officeart/2005/8/layout/gear1"/>
    <dgm:cxn modelId="{0F726B63-4985-4625-8106-E9687AEFC91E}" type="presParOf" srcId="{68D71A76-8D5D-4F92-BEA9-379F39C81CA4}" destId="{F9B2688B-1237-4FE4-BB38-F30935B57C12}" srcOrd="12" destOrd="0" presId="urn:microsoft.com/office/officeart/2005/8/layout/gear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967122-7B3B-40CC-8514-C46F54B7A6D6}" type="doc">
      <dgm:prSet loTypeId="urn:microsoft.com/office/officeart/2005/8/layout/radial4" loCatId="relationship" qsTypeId="urn:microsoft.com/office/officeart/2005/8/quickstyle/3d1" qsCatId="3D" csTypeId="urn:microsoft.com/office/officeart/2005/8/colors/colorful4" csCatId="colorful" phldr="1"/>
      <dgm:spPr/>
      <dgm:t>
        <a:bodyPr/>
        <a:lstStyle/>
        <a:p>
          <a:endParaRPr lang="es-ES"/>
        </a:p>
      </dgm:t>
    </dgm:pt>
    <dgm:pt modelId="{C43EF1BA-D9E9-41A6-B9C2-FD689AD97322}">
      <dgm:prSet phldrT="[Texto]" custT="1"/>
      <dgm:spPr/>
      <dgm:t>
        <a:bodyPr/>
        <a:lstStyle/>
        <a:p>
          <a:r>
            <a:rPr lang="es-ES" sz="1400" b="1" dirty="0" smtClean="0"/>
            <a:t>EXPERIENCIAS DE  FORTALECIMIENTO DEL TEJIDO SOCIAL</a:t>
          </a:r>
          <a:endParaRPr lang="es-ES" sz="1400" b="1" dirty="0"/>
        </a:p>
      </dgm:t>
    </dgm:pt>
    <dgm:pt modelId="{359F3286-AD17-4047-B0C5-D4F226793D67}" type="parTrans" cxnId="{98786608-A316-497C-B491-5D48E63734CF}">
      <dgm:prSet/>
      <dgm:spPr/>
      <dgm:t>
        <a:bodyPr/>
        <a:lstStyle/>
        <a:p>
          <a:endParaRPr lang="es-ES"/>
        </a:p>
      </dgm:t>
    </dgm:pt>
    <dgm:pt modelId="{0CF66142-B5A9-49F6-AA3C-5F6C7AFCD762}" type="sibTrans" cxnId="{98786608-A316-497C-B491-5D48E63734CF}">
      <dgm:prSet/>
      <dgm:spPr/>
      <dgm:t>
        <a:bodyPr/>
        <a:lstStyle/>
        <a:p>
          <a:endParaRPr lang="es-ES"/>
        </a:p>
      </dgm:t>
    </dgm:pt>
    <dgm:pt modelId="{856161A8-5C56-4B2C-8076-92406A2E6B90}">
      <dgm:prSet phldrT="[Texto]" custT="1"/>
      <dgm:spPr/>
      <dgm:t>
        <a:bodyPr/>
        <a:lstStyle/>
        <a:p>
          <a:r>
            <a:rPr lang="es-ES" sz="1400" b="1" dirty="0" smtClean="0"/>
            <a:t>ACOMPAÑAMOS:</a:t>
          </a:r>
        </a:p>
        <a:p>
          <a:r>
            <a:rPr lang="es-ES" sz="1100" b="1" dirty="0" smtClean="0"/>
            <a:t>La implementación del Plan de Acción. </a:t>
          </a:r>
        </a:p>
      </dgm:t>
    </dgm:pt>
    <dgm:pt modelId="{7AA924D9-6893-4C9D-B7D8-3CC420148ACD}" type="parTrans" cxnId="{39006A08-4202-4E5B-B89A-1E3929F7D748}">
      <dgm:prSet/>
      <dgm:spPr/>
      <dgm:t>
        <a:bodyPr/>
        <a:lstStyle/>
        <a:p>
          <a:endParaRPr lang="es-ES"/>
        </a:p>
      </dgm:t>
    </dgm:pt>
    <dgm:pt modelId="{19954149-0381-4483-B4B7-622D7688C68C}" type="sibTrans" cxnId="{39006A08-4202-4E5B-B89A-1E3929F7D748}">
      <dgm:prSet/>
      <dgm:spPr/>
      <dgm:t>
        <a:bodyPr/>
        <a:lstStyle/>
        <a:p>
          <a:endParaRPr lang="es-ES"/>
        </a:p>
      </dgm:t>
    </dgm:pt>
    <dgm:pt modelId="{2EC647CE-064B-4FF8-99B6-ACEFD1AB231C}">
      <dgm:prSet phldrT="[Texto]" custT="1"/>
      <dgm:spPr/>
      <dgm:t>
        <a:bodyPr/>
        <a:lstStyle/>
        <a:p>
          <a:r>
            <a:rPr lang="es-ES" sz="1200" b="1" dirty="0" smtClean="0"/>
            <a:t>COMPARTIMOS: </a:t>
          </a:r>
        </a:p>
        <a:p>
          <a:r>
            <a:rPr lang="es-ES" sz="1000" b="1" dirty="0" smtClean="0"/>
            <a:t>Aprendizajes. inconvenientes que se presentan en el proceso, </a:t>
          </a:r>
        </a:p>
        <a:p>
          <a:endParaRPr lang="es-ES" sz="1000" b="1" dirty="0" smtClean="0"/>
        </a:p>
        <a:p>
          <a:endParaRPr lang="es-ES" sz="1000" dirty="0"/>
        </a:p>
      </dgm:t>
    </dgm:pt>
    <dgm:pt modelId="{9A3E8E39-3529-4C2A-8E49-0EA6DB58F6CF}" type="parTrans" cxnId="{28762CF2-B831-4924-8AC3-C7A5D05E0456}">
      <dgm:prSet/>
      <dgm:spPr/>
      <dgm:t>
        <a:bodyPr/>
        <a:lstStyle/>
        <a:p>
          <a:endParaRPr lang="es-ES"/>
        </a:p>
      </dgm:t>
    </dgm:pt>
    <dgm:pt modelId="{C0F98E9E-D6F8-48B6-8C1D-1CBD33BB6E5C}" type="sibTrans" cxnId="{28762CF2-B831-4924-8AC3-C7A5D05E0456}">
      <dgm:prSet/>
      <dgm:spPr/>
      <dgm:t>
        <a:bodyPr/>
        <a:lstStyle/>
        <a:p>
          <a:endParaRPr lang="es-ES"/>
        </a:p>
      </dgm:t>
    </dgm:pt>
    <dgm:pt modelId="{25D9AD32-AC55-4AE9-8AA4-F0E765BDC045}">
      <dgm:prSet phldrT="[Texto]" custT="1"/>
      <dgm:spPr/>
      <dgm:t>
        <a:bodyPr/>
        <a:lstStyle/>
        <a:p>
          <a:r>
            <a:rPr lang="es-ES" sz="1400" b="1" dirty="0" smtClean="0"/>
            <a:t>FACILITAMOS: </a:t>
          </a:r>
        </a:p>
        <a:p>
          <a:r>
            <a:rPr lang="es-ES" sz="1100" b="1" dirty="0" smtClean="0"/>
            <a:t>Metodologías,  Técnicas herramientas , Recursos</a:t>
          </a:r>
          <a:endParaRPr lang="es-ES" sz="1100" b="1" dirty="0"/>
        </a:p>
      </dgm:t>
    </dgm:pt>
    <dgm:pt modelId="{785EEE63-0965-41C3-A486-2ACBD23592EA}" type="parTrans" cxnId="{90A0A139-F775-4E30-B50F-AA9C1A5238EC}">
      <dgm:prSet/>
      <dgm:spPr/>
      <dgm:t>
        <a:bodyPr/>
        <a:lstStyle/>
        <a:p>
          <a:endParaRPr lang="es-ES"/>
        </a:p>
      </dgm:t>
    </dgm:pt>
    <dgm:pt modelId="{1062CCE0-1B1D-481D-AA06-626EA8BA5B3C}" type="sibTrans" cxnId="{90A0A139-F775-4E30-B50F-AA9C1A5238EC}">
      <dgm:prSet/>
      <dgm:spPr/>
      <dgm:t>
        <a:bodyPr/>
        <a:lstStyle/>
        <a:p>
          <a:endParaRPr lang="es-ES"/>
        </a:p>
      </dgm:t>
    </dgm:pt>
    <dgm:pt modelId="{52E8E5D5-FE14-4D5B-8F7F-5B7CD0F25F6C}" type="pres">
      <dgm:prSet presAssocID="{12967122-7B3B-40CC-8514-C46F54B7A6D6}" presName="cycle" presStyleCnt="0">
        <dgm:presLayoutVars>
          <dgm:chMax val="1"/>
          <dgm:dir/>
          <dgm:animLvl val="ctr"/>
          <dgm:resizeHandles val="exact"/>
        </dgm:presLayoutVars>
      </dgm:prSet>
      <dgm:spPr/>
      <dgm:t>
        <a:bodyPr/>
        <a:lstStyle/>
        <a:p>
          <a:endParaRPr lang="es-ES"/>
        </a:p>
      </dgm:t>
    </dgm:pt>
    <dgm:pt modelId="{34C340D9-CC10-4C3C-9EDC-BB136ABC4266}" type="pres">
      <dgm:prSet presAssocID="{C43EF1BA-D9E9-41A6-B9C2-FD689AD97322}" presName="centerShape" presStyleLbl="node0" presStyleIdx="0" presStyleCnt="1" custScaleX="112061"/>
      <dgm:spPr/>
      <dgm:t>
        <a:bodyPr/>
        <a:lstStyle/>
        <a:p>
          <a:endParaRPr lang="es-ES"/>
        </a:p>
      </dgm:t>
    </dgm:pt>
    <dgm:pt modelId="{CBA09C4B-EF5F-4790-A2A2-3308679B0323}" type="pres">
      <dgm:prSet presAssocID="{7AA924D9-6893-4C9D-B7D8-3CC420148ACD}" presName="parTrans" presStyleLbl="bgSibTrans2D1" presStyleIdx="0" presStyleCnt="3"/>
      <dgm:spPr/>
      <dgm:t>
        <a:bodyPr/>
        <a:lstStyle/>
        <a:p>
          <a:endParaRPr lang="es-ES"/>
        </a:p>
      </dgm:t>
    </dgm:pt>
    <dgm:pt modelId="{455B04BE-6D60-48F4-AC20-9E9AED5BF5FF}" type="pres">
      <dgm:prSet presAssocID="{856161A8-5C56-4B2C-8076-92406A2E6B90}" presName="node" presStyleLbl="node1" presStyleIdx="0" presStyleCnt="3">
        <dgm:presLayoutVars>
          <dgm:bulletEnabled val="1"/>
        </dgm:presLayoutVars>
      </dgm:prSet>
      <dgm:spPr/>
      <dgm:t>
        <a:bodyPr/>
        <a:lstStyle/>
        <a:p>
          <a:endParaRPr lang="es-ES"/>
        </a:p>
      </dgm:t>
    </dgm:pt>
    <dgm:pt modelId="{C90CCD09-05B7-4A93-86B7-1548C14FA780}" type="pres">
      <dgm:prSet presAssocID="{785EEE63-0965-41C3-A486-2ACBD23592EA}" presName="parTrans" presStyleLbl="bgSibTrans2D1" presStyleIdx="1" presStyleCnt="3"/>
      <dgm:spPr/>
      <dgm:t>
        <a:bodyPr/>
        <a:lstStyle/>
        <a:p>
          <a:endParaRPr lang="es-ES"/>
        </a:p>
      </dgm:t>
    </dgm:pt>
    <dgm:pt modelId="{5735A96D-734D-4D9A-8B88-E8B2FF813578}" type="pres">
      <dgm:prSet presAssocID="{25D9AD32-AC55-4AE9-8AA4-F0E765BDC045}" presName="node" presStyleLbl="node1" presStyleIdx="1" presStyleCnt="3">
        <dgm:presLayoutVars>
          <dgm:bulletEnabled val="1"/>
        </dgm:presLayoutVars>
      </dgm:prSet>
      <dgm:spPr/>
      <dgm:t>
        <a:bodyPr/>
        <a:lstStyle/>
        <a:p>
          <a:endParaRPr lang="es-ES"/>
        </a:p>
      </dgm:t>
    </dgm:pt>
    <dgm:pt modelId="{5839B100-7DED-4031-AAA4-9D0E472664F3}" type="pres">
      <dgm:prSet presAssocID="{9A3E8E39-3529-4C2A-8E49-0EA6DB58F6CF}" presName="parTrans" presStyleLbl="bgSibTrans2D1" presStyleIdx="2" presStyleCnt="3"/>
      <dgm:spPr/>
      <dgm:t>
        <a:bodyPr/>
        <a:lstStyle/>
        <a:p>
          <a:endParaRPr lang="es-ES"/>
        </a:p>
      </dgm:t>
    </dgm:pt>
    <dgm:pt modelId="{D68BFADC-587D-4BC5-8AC0-E5768DE970E4}" type="pres">
      <dgm:prSet presAssocID="{2EC647CE-064B-4FF8-99B6-ACEFD1AB231C}" presName="node" presStyleLbl="node1" presStyleIdx="2" presStyleCnt="3">
        <dgm:presLayoutVars>
          <dgm:bulletEnabled val="1"/>
        </dgm:presLayoutVars>
      </dgm:prSet>
      <dgm:spPr/>
      <dgm:t>
        <a:bodyPr/>
        <a:lstStyle/>
        <a:p>
          <a:endParaRPr lang="es-ES"/>
        </a:p>
      </dgm:t>
    </dgm:pt>
  </dgm:ptLst>
  <dgm:cxnLst>
    <dgm:cxn modelId="{EC651009-0600-4AE3-B9FA-ACA799625D88}" type="presOf" srcId="{C43EF1BA-D9E9-41A6-B9C2-FD689AD97322}" destId="{34C340D9-CC10-4C3C-9EDC-BB136ABC4266}" srcOrd="0" destOrd="0" presId="urn:microsoft.com/office/officeart/2005/8/layout/radial4"/>
    <dgm:cxn modelId="{98786608-A316-497C-B491-5D48E63734CF}" srcId="{12967122-7B3B-40CC-8514-C46F54B7A6D6}" destId="{C43EF1BA-D9E9-41A6-B9C2-FD689AD97322}" srcOrd="0" destOrd="0" parTransId="{359F3286-AD17-4047-B0C5-D4F226793D67}" sibTransId="{0CF66142-B5A9-49F6-AA3C-5F6C7AFCD762}"/>
    <dgm:cxn modelId="{39006A08-4202-4E5B-B89A-1E3929F7D748}" srcId="{C43EF1BA-D9E9-41A6-B9C2-FD689AD97322}" destId="{856161A8-5C56-4B2C-8076-92406A2E6B90}" srcOrd="0" destOrd="0" parTransId="{7AA924D9-6893-4C9D-B7D8-3CC420148ACD}" sibTransId="{19954149-0381-4483-B4B7-622D7688C68C}"/>
    <dgm:cxn modelId="{90A0A139-F775-4E30-B50F-AA9C1A5238EC}" srcId="{C43EF1BA-D9E9-41A6-B9C2-FD689AD97322}" destId="{25D9AD32-AC55-4AE9-8AA4-F0E765BDC045}" srcOrd="1" destOrd="0" parTransId="{785EEE63-0965-41C3-A486-2ACBD23592EA}" sibTransId="{1062CCE0-1B1D-481D-AA06-626EA8BA5B3C}"/>
    <dgm:cxn modelId="{28762CF2-B831-4924-8AC3-C7A5D05E0456}" srcId="{C43EF1BA-D9E9-41A6-B9C2-FD689AD97322}" destId="{2EC647CE-064B-4FF8-99B6-ACEFD1AB231C}" srcOrd="2" destOrd="0" parTransId="{9A3E8E39-3529-4C2A-8E49-0EA6DB58F6CF}" sibTransId="{C0F98E9E-D6F8-48B6-8C1D-1CBD33BB6E5C}"/>
    <dgm:cxn modelId="{C368251A-72DD-4F8F-B000-5C5483FFF4AB}" type="presOf" srcId="{12967122-7B3B-40CC-8514-C46F54B7A6D6}" destId="{52E8E5D5-FE14-4D5B-8F7F-5B7CD0F25F6C}" srcOrd="0" destOrd="0" presId="urn:microsoft.com/office/officeart/2005/8/layout/radial4"/>
    <dgm:cxn modelId="{E69852C1-DDE6-4B60-BEB3-1714A92EB635}" type="presOf" srcId="{785EEE63-0965-41C3-A486-2ACBD23592EA}" destId="{C90CCD09-05B7-4A93-86B7-1548C14FA780}" srcOrd="0" destOrd="0" presId="urn:microsoft.com/office/officeart/2005/8/layout/radial4"/>
    <dgm:cxn modelId="{45865BAB-1E45-4410-B15E-E815F97895AE}" type="presOf" srcId="{25D9AD32-AC55-4AE9-8AA4-F0E765BDC045}" destId="{5735A96D-734D-4D9A-8B88-E8B2FF813578}" srcOrd="0" destOrd="0" presId="urn:microsoft.com/office/officeart/2005/8/layout/radial4"/>
    <dgm:cxn modelId="{38D71B7E-4610-43D0-A39B-3E2495A753BC}" type="presOf" srcId="{9A3E8E39-3529-4C2A-8E49-0EA6DB58F6CF}" destId="{5839B100-7DED-4031-AAA4-9D0E472664F3}" srcOrd="0" destOrd="0" presId="urn:microsoft.com/office/officeart/2005/8/layout/radial4"/>
    <dgm:cxn modelId="{CA7F8EF2-EF1A-4160-9712-6B68FCF8AA65}" type="presOf" srcId="{856161A8-5C56-4B2C-8076-92406A2E6B90}" destId="{455B04BE-6D60-48F4-AC20-9E9AED5BF5FF}" srcOrd="0" destOrd="0" presId="urn:microsoft.com/office/officeart/2005/8/layout/radial4"/>
    <dgm:cxn modelId="{D9E4B929-19CE-4295-A8A0-856F800F4614}" type="presOf" srcId="{2EC647CE-064B-4FF8-99B6-ACEFD1AB231C}" destId="{D68BFADC-587D-4BC5-8AC0-E5768DE970E4}" srcOrd="0" destOrd="0" presId="urn:microsoft.com/office/officeart/2005/8/layout/radial4"/>
    <dgm:cxn modelId="{6FCFFF4D-F2F2-4677-BFE6-06666AAA7AEB}" type="presOf" srcId="{7AA924D9-6893-4C9D-B7D8-3CC420148ACD}" destId="{CBA09C4B-EF5F-4790-A2A2-3308679B0323}" srcOrd="0" destOrd="0" presId="urn:microsoft.com/office/officeart/2005/8/layout/radial4"/>
    <dgm:cxn modelId="{0C4BE9C7-30D8-4E36-927A-52A5FA1CFFDD}" type="presParOf" srcId="{52E8E5D5-FE14-4D5B-8F7F-5B7CD0F25F6C}" destId="{34C340D9-CC10-4C3C-9EDC-BB136ABC4266}" srcOrd="0" destOrd="0" presId="urn:microsoft.com/office/officeart/2005/8/layout/radial4"/>
    <dgm:cxn modelId="{8E7945C3-AF25-40DA-B2B0-4F2D48E7F5FF}" type="presParOf" srcId="{52E8E5D5-FE14-4D5B-8F7F-5B7CD0F25F6C}" destId="{CBA09C4B-EF5F-4790-A2A2-3308679B0323}" srcOrd="1" destOrd="0" presId="urn:microsoft.com/office/officeart/2005/8/layout/radial4"/>
    <dgm:cxn modelId="{C19FF586-F7EA-4B21-AE0D-356EDEC68BD3}" type="presParOf" srcId="{52E8E5D5-FE14-4D5B-8F7F-5B7CD0F25F6C}" destId="{455B04BE-6D60-48F4-AC20-9E9AED5BF5FF}" srcOrd="2" destOrd="0" presId="urn:microsoft.com/office/officeart/2005/8/layout/radial4"/>
    <dgm:cxn modelId="{78D28443-FF05-436C-9236-9535BA7F1CF9}" type="presParOf" srcId="{52E8E5D5-FE14-4D5B-8F7F-5B7CD0F25F6C}" destId="{C90CCD09-05B7-4A93-86B7-1548C14FA780}" srcOrd="3" destOrd="0" presId="urn:microsoft.com/office/officeart/2005/8/layout/radial4"/>
    <dgm:cxn modelId="{477A9D88-7BE9-412B-A3F1-D3490591E781}" type="presParOf" srcId="{52E8E5D5-FE14-4D5B-8F7F-5B7CD0F25F6C}" destId="{5735A96D-734D-4D9A-8B88-E8B2FF813578}" srcOrd="4" destOrd="0" presId="urn:microsoft.com/office/officeart/2005/8/layout/radial4"/>
    <dgm:cxn modelId="{A3FA8C17-9550-488F-BEC0-EF725FFC140D}" type="presParOf" srcId="{52E8E5D5-FE14-4D5B-8F7F-5B7CD0F25F6C}" destId="{5839B100-7DED-4031-AAA4-9D0E472664F3}" srcOrd="5" destOrd="0" presId="urn:microsoft.com/office/officeart/2005/8/layout/radial4"/>
    <dgm:cxn modelId="{1D5F68B3-5065-4016-BB98-110F507B419D}" type="presParOf" srcId="{52E8E5D5-FE14-4D5B-8F7F-5B7CD0F25F6C}" destId="{D68BFADC-587D-4BC5-8AC0-E5768DE970E4}" srcOrd="6"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B74EE7-2E2E-449E-8945-6419AE07D0E7}" type="doc">
      <dgm:prSet loTypeId="urn:microsoft.com/office/officeart/2005/8/layout/radial1" loCatId="relationship" qsTypeId="urn:microsoft.com/office/officeart/2005/8/quickstyle/simple1" qsCatId="simple" csTypeId="urn:microsoft.com/office/officeart/2005/8/colors/colorful4" csCatId="colorful" phldr="1"/>
      <dgm:spPr/>
      <dgm:t>
        <a:bodyPr/>
        <a:lstStyle/>
        <a:p>
          <a:endParaRPr lang="es-ES"/>
        </a:p>
      </dgm:t>
    </dgm:pt>
    <dgm:pt modelId="{818F8941-39BE-4601-B4F9-D46E92B89084}">
      <dgm:prSet phldrT="[Texto]"/>
      <dgm:spPr/>
      <dgm:t>
        <a:bodyPr/>
        <a:lstStyle/>
        <a:p>
          <a:r>
            <a:rPr lang="es-ES" b="1" dirty="0" smtClean="0"/>
            <a:t>INFORMAMOS Y FORTALECEMOS LA CONFIANZA.  </a:t>
          </a:r>
          <a:endParaRPr lang="es-ES" b="1" dirty="0"/>
        </a:p>
      </dgm:t>
    </dgm:pt>
    <dgm:pt modelId="{81B62293-6C13-4046-9A27-B382172BADE8}" type="parTrans" cxnId="{90D084A6-FC9A-483E-B97F-54F83752B2D0}">
      <dgm:prSet/>
      <dgm:spPr/>
      <dgm:t>
        <a:bodyPr/>
        <a:lstStyle/>
        <a:p>
          <a:endParaRPr lang="es-ES"/>
        </a:p>
      </dgm:t>
    </dgm:pt>
    <dgm:pt modelId="{31A217B1-CC19-4839-827B-4B4693DA470F}" type="sibTrans" cxnId="{90D084A6-FC9A-483E-B97F-54F83752B2D0}">
      <dgm:prSet/>
      <dgm:spPr/>
      <dgm:t>
        <a:bodyPr/>
        <a:lstStyle/>
        <a:p>
          <a:endParaRPr lang="es-ES"/>
        </a:p>
      </dgm:t>
    </dgm:pt>
    <dgm:pt modelId="{EF048DC2-E23B-4C19-AC8F-A745F1E1FEC0}">
      <dgm:prSet phldrT="[Texto]" custT="1"/>
      <dgm:spPr/>
      <dgm:t>
        <a:bodyPr/>
        <a:lstStyle/>
        <a:p>
          <a:r>
            <a:rPr lang="es-ES" sz="1200" b="1" dirty="0" smtClean="0"/>
            <a:t>IGLESIAS </a:t>
          </a:r>
          <a:endParaRPr lang="es-ES" sz="1200" b="1" dirty="0"/>
        </a:p>
      </dgm:t>
    </dgm:pt>
    <dgm:pt modelId="{2CEC6A31-4C67-4972-B54F-FA1601CF147D}" type="parTrans" cxnId="{9696F685-88A3-4691-BBCD-474BC7C923CC}">
      <dgm:prSet/>
      <dgm:spPr/>
      <dgm:t>
        <a:bodyPr/>
        <a:lstStyle/>
        <a:p>
          <a:endParaRPr lang="es-ES"/>
        </a:p>
      </dgm:t>
    </dgm:pt>
    <dgm:pt modelId="{2054B407-EDF0-4F9F-BA02-CBD3CEFA88E1}" type="sibTrans" cxnId="{9696F685-88A3-4691-BBCD-474BC7C923CC}">
      <dgm:prSet/>
      <dgm:spPr/>
      <dgm:t>
        <a:bodyPr/>
        <a:lstStyle/>
        <a:p>
          <a:endParaRPr lang="es-ES"/>
        </a:p>
      </dgm:t>
    </dgm:pt>
    <dgm:pt modelId="{2611AB7D-3192-432A-9389-694F2D52128F}">
      <dgm:prSet phldrT="[Texto]" custT="1"/>
      <dgm:spPr/>
      <dgm:t>
        <a:bodyPr/>
        <a:lstStyle/>
        <a:p>
          <a:r>
            <a:rPr lang="es-ES" sz="1000" b="1" dirty="0" smtClean="0"/>
            <a:t>JOVENES  INVOLUCRADOS </a:t>
          </a:r>
          <a:endParaRPr lang="es-ES" sz="1000" b="1" dirty="0"/>
        </a:p>
      </dgm:t>
    </dgm:pt>
    <dgm:pt modelId="{8BF52AAB-ED76-407A-A4D0-CF0F4E72FBF9}" type="parTrans" cxnId="{91B00B0D-B3EE-4666-B313-12294F378C52}">
      <dgm:prSet/>
      <dgm:spPr/>
      <dgm:t>
        <a:bodyPr/>
        <a:lstStyle/>
        <a:p>
          <a:endParaRPr lang="es-ES"/>
        </a:p>
      </dgm:t>
    </dgm:pt>
    <dgm:pt modelId="{36620709-CFB2-48DC-AB9F-181EB5B937E9}" type="sibTrans" cxnId="{91B00B0D-B3EE-4666-B313-12294F378C52}">
      <dgm:prSet/>
      <dgm:spPr/>
      <dgm:t>
        <a:bodyPr/>
        <a:lstStyle/>
        <a:p>
          <a:endParaRPr lang="es-ES"/>
        </a:p>
      </dgm:t>
    </dgm:pt>
    <dgm:pt modelId="{A2395EFB-71AC-4BBF-BB9D-DFB915F41829}">
      <dgm:prSet phldrT="[Texto]"/>
      <dgm:spPr/>
      <dgm:t>
        <a:bodyPr/>
        <a:lstStyle/>
        <a:p>
          <a:r>
            <a:rPr lang="es-ES" b="1" dirty="0" smtClean="0"/>
            <a:t>OFICINA NACIONAL Y REGIONAL  DE VME</a:t>
          </a:r>
          <a:endParaRPr lang="es-ES" b="1" dirty="0"/>
        </a:p>
      </dgm:t>
    </dgm:pt>
    <dgm:pt modelId="{5F5A2829-2FBE-407C-859F-3CEB7110982E}" type="parTrans" cxnId="{F7DD6389-EA5A-464C-B763-6D065D3C4148}">
      <dgm:prSet/>
      <dgm:spPr/>
      <dgm:t>
        <a:bodyPr/>
        <a:lstStyle/>
        <a:p>
          <a:endParaRPr lang="es-ES"/>
        </a:p>
      </dgm:t>
    </dgm:pt>
    <dgm:pt modelId="{BBB11F3A-0E1C-410D-9539-B1977E5EB1C2}" type="sibTrans" cxnId="{F7DD6389-EA5A-464C-B763-6D065D3C4148}">
      <dgm:prSet/>
      <dgm:spPr/>
      <dgm:t>
        <a:bodyPr/>
        <a:lstStyle/>
        <a:p>
          <a:endParaRPr lang="es-ES"/>
        </a:p>
      </dgm:t>
    </dgm:pt>
    <dgm:pt modelId="{3F01641E-0059-4ED3-9F36-EF08DBCDA180}">
      <dgm:prSet phldrT="[Texto]"/>
      <dgm:spPr/>
      <dgm:t>
        <a:bodyPr/>
        <a:lstStyle/>
        <a:p>
          <a:r>
            <a:rPr lang="es-ES" b="1" dirty="0" smtClean="0"/>
            <a:t>CONFRATERNIDAD</a:t>
          </a:r>
          <a:endParaRPr lang="es-ES" b="1" dirty="0"/>
        </a:p>
      </dgm:t>
    </dgm:pt>
    <dgm:pt modelId="{8AAA48C5-2A65-403C-B684-46B606CE350F}" type="parTrans" cxnId="{39650DBC-4153-44AA-90C3-8A7190EBBBF0}">
      <dgm:prSet/>
      <dgm:spPr/>
      <dgm:t>
        <a:bodyPr/>
        <a:lstStyle/>
        <a:p>
          <a:endParaRPr lang="es-ES"/>
        </a:p>
      </dgm:t>
    </dgm:pt>
    <dgm:pt modelId="{0DF475D2-7F3B-456E-9CA0-51BC33C21418}" type="sibTrans" cxnId="{39650DBC-4153-44AA-90C3-8A7190EBBBF0}">
      <dgm:prSet/>
      <dgm:spPr/>
      <dgm:t>
        <a:bodyPr/>
        <a:lstStyle/>
        <a:p>
          <a:endParaRPr lang="es-ES"/>
        </a:p>
      </dgm:t>
    </dgm:pt>
    <dgm:pt modelId="{F48314D0-FFB6-47D3-9FFC-61B3E081E5BD}">
      <dgm:prSet phldrT="[Texto]"/>
      <dgm:spPr/>
      <dgm:t>
        <a:bodyPr/>
        <a:lstStyle/>
        <a:p>
          <a:r>
            <a:rPr lang="es-ES" b="1" dirty="0" smtClean="0"/>
            <a:t>FAMILIAS DE LOS JOVENES</a:t>
          </a:r>
          <a:endParaRPr lang="es-ES" b="1" dirty="0"/>
        </a:p>
      </dgm:t>
    </dgm:pt>
    <dgm:pt modelId="{F21FE698-524A-4D5D-9C58-1B097C339D27}" type="parTrans" cxnId="{9AD17CEB-7F31-437C-9CB1-2770012BFAB9}">
      <dgm:prSet/>
      <dgm:spPr/>
      <dgm:t>
        <a:bodyPr/>
        <a:lstStyle/>
        <a:p>
          <a:endParaRPr lang="es-ES"/>
        </a:p>
      </dgm:t>
    </dgm:pt>
    <dgm:pt modelId="{4D55DC27-132C-4E4B-B04B-3764A3788AAA}" type="sibTrans" cxnId="{9AD17CEB-7F31-437C-9CB1-2770012BFAB9}">
      <dgm:prSet/>
      <dgm:spPr/>
      <dgm:t>
        <a:bodyPr/>
        <a:lstStyle/>
        <a:p>
          <a:endParaRPr lang="es-ES"/>
        </a:p>
      </dgm:t>
    </dgm:pt>
    <dgm:pt modelId="{7EB20506-BC83-4D73-B2B1-35B06DC2C58A}" type="pres">
      <dgm:prSet presAssocID="{A8B74EE7-2E2E-449E-8945-6419AE07D0E7}" presName="cycle" presStyleCnt="0">
        <dgm:presLayoutVars>
          <dgm:chMax val="1"/>
          <dgm:dir/>
          <dgm:animLvl val="ctr"/>
          <dgm:resizeHandles val="exact"/>
        </dgm:presLayoutVars>
      </dgm:prSet>
      <dgm:spPr/>
      <dgm:t>
        <a:bodyPr/>
        <a:lstStyle/>
        <a:p>
          <a:endParaRPr lang="es-ES"/>
        </a:p>
      </dgm:t>
    </dgm:pt>
    <dgm:pt modelId="{1C237ABD-8553-4EF8-AC87-EFE1F9670F95}" type="pres">
      <dgm:prSet presAssocID="{818F8941-39BE-4601-B4F9-D46E92B89084}" presName="centerShape" presStyleLbl="node0" presStyleIdx="0" presStyleCnt="1"/>
      <dgm:spPr/>
      <dgm:t>
        <a:bodyPr/>
        <a:lstStyle/>
        <a:p>
          <a:endParaRPr lang="es-ES"/>
        </a:p>
      </dgm:t>
    </dgm:pt>
    <dgm:pt modelId="{72026A56-63D0-4CFD-8E6C-50832E6A02A4}" type="pres">
      <dgm:prSet presAssocID="{2CEC6A31-4C67-4972-B54F-FA1601CF147D}" presName="Name9" presStyleLbl="parChTrans1D2" presStyleIdx="0" presStyleCnt="5"/>
      <dgm:spPr/>
      <dgm:t>
        <a:bodyPr/>
        <a:lstStyle/>
        <a:p>
          <a:endParaRPr lang="es-ES"/>
        </a:p>
      </dgm:t>
    </dgm:pt>
    <dgm:pt modelId="{23905BE2-D8A4-43C8-9FAB-91B1A6A4C05F}" type="pres">
      <dgm:prSet presAssocID="{2CEC6A31-4C67-4972-B54F-FA1601CF147D}" presName="connTx" presStyleLbl="parChTrans1D2" presStyleIdx="0" presStyleCnt="5"/>
      <dgm:spPr/>
      <dgm:t>
        <a:bodyPr/>
        <a:lstStyle/>
        <a:p>
          <a:endParaRPr lang="es-ES"/>
        </a:p>
      </dgm:t>
    </dgm:pt>
    <dgm:pt modelId="{FC3A7847-8CF9-4331-B229-25DAE3774952}" type="pres">
      <dgm:prSet presAssocID="{EF048DC2-E23B-4C19-AC8F-A745F1E1FEC0}" presName="node" presStyleLbl="node1" presStyleIdx="0" presStyleCnt="5">
        <dgm:presLayoutVars>
          <dgm:bulletEnabled val="1"/>
        </dgm:presLayoutVars>
      </dgm:prSet>
      <dgm:spPr/>
      <dgm:t>
        <a:bodyPr/>
        <a:lstStyle/>
        <a:p>
          <a:endParaRPr lang="es-ES"/>
        </a:p>
      </dgm:t>
    </dgm:pt>
    <dgm:pt modelId="{1DC4ACF4-768B-4B8E-8BE5-5EE3C1A72FDE}" type="pres">
      <dgm:prSet presAssocID="{8BF52AAB-ED76-407A-A4D0-CF0F4E72FBF9}" presName="Name9" presStyleLbl="parChTrans1D2" presStyleIdx="1" presStyleCnt="5"/>
      <dgm:spPr/>
      <dgm:t>
        <a:bodyPr/>
        <a:lstStyle/>
        <a:p>
          <a:endParaRPr lang="es-ES"/>
        </a:p>
      </dgm:t>
    </dgm:pt>
    <dgm:pt modelId="{90A98F12-B431-40C2-90B4-35B85CE1F0B0}" type="pres">
      <dgm:prSet presAssocID="{8BF52AAB-ED76-407A-A4D0-CF0F4E72FBF9}" presName="connTx" presStyleLbl="parChTrans1D2" presStyleIdx="1" presStyleCnt="5"/>
      <dgm:spPr/>
      <dgm:t>
        <a:bodyPr/>
        <a:lstStyle/>
        <a:p>
          <a:endParaRPr lang="es-ES"/>
        </a:p>
      </dgm:t>
    </dgm:pt>
    <dgm:pt modelId="{5CA27618-1969-4788-BEAF-61F087A18BF6}" type="pres">
      <dgm:prSet presAssocID="{2611AB7D-3192-432A-9389-694F2D52128F}" presName="node" presStyleLbl="node1" presStyleIdx="1" presStyleCnt="5">
        <dgm:presLayoutVars>
          <dgm:bulletEnabled val="1"/>
        </dgm:presLayoutVars>
      </dgm:prSet>
      <dgm:spPr/>
      <dgm:t>
        <a:bodyPr/>
        <a:lstStyle/>
        <a:p>
          <a:endParaRPr lang="es-ES"/>
        </a:p>
      </dgm:t>
    </dgm:pt>
    <dgm:pt modelId="{E47F26F9-B8D4-43FE-9189-9856BA4BB8F3}" type="pres">
      <dgm:prSet presAssocID="{F21FE698-524A-4D5D-9C58-1B097C339D27}" presName="Name9" presStyleLbl="parChTrans1D2" presStyleIdx="2" presStyleCnt="5"/>
      <dgm:spPr/>
      <dgm:t>
        <a:bodyPr/>
        <a:lstStyle/>
        <a:p>
          <a:endParaRPr lang="es-ES"/>
        </a:p>
      </dgm:t>
    </dgm:pt>
    <dgm:pt modelId="{B5B71BBE-BECA-4CC1-A72B-8486D26FA44F}" type="pres">
      <dgm:prSet presAssocID="{F21FE698-524A-4D5D-9C58-1B097C339D27}" presName="connTx" presStyleLbl="parChTrans1D2" presStyleIdx="2" presStyleCnt="5"/>
      <dgm:spPr/>
      <dgm:t>
        <a:bodyPr/>
        <a:lstStyle/>
        <a:p>
          <a:endParaRPr lang="es-ES"/>
        </a:p>
      </dgm:t>
    </dgm:pt>
    <dgm:pt modelId="{F53F0CAD-5B94-4177-AA9A-2660F4AA5568}" type="pres">
      <dgm:prSet presAssocID="{F48314D0-FFB6-47D3-9FFC-61B3E081E5BD}" presName="node" presStyleLbl="node1" presStyleIdx="2" presStyleCnt="5">
        <dgm:presLayoutVars>
          <dgm:bulletEnabled val="1"/>
        </dgm:presLayoutVars>
      </dgm:prSet>
      <dgm:spPr/>
      <dgm:t>
        <a:bodyPr/>
        <a:lstStyle/>
        <a:p>
          <a:endParaRPr lang="es-ES"/>
        </a:p>
      </dgm:t>
    </dgm:pt>
    <dgm:pt modelId="{5E1F333C-E394-4597-8B03-51D5CBBEC0EC}" type="pres">
      <dgm:prSet presAssocID="{5F5A2829-2FBE-407C-859F-3CEB7110982E}" presName="Name9" presStyleLbl="parChTrans1D2" presStyleIdx="3" presStyleCnt="5"/>
      <dgm:spPr/>
      <dgm:t>
        <a:bodyPr/>
        <a:lstStyle/>
        <a:p>
          <a:endParaRPr lang="es-ES"/>
        </a:p>
      </dgm:t>
    </dgm:pt>
    <dgm:pt modelId="{77B4A186-A92A-43CA-92F4-235E4EE9CD5E}" type="pres">
      <dgm:prSet presAssocID="{5F5A2829-2FBE-407C-859F-3CEB7110982E}" presName="connTx" presStyleLbl="parChTrans1D2" presStyleIdx="3" presStyleCnt="5"/>
      <dgm:spPr/>
      <dgm:t>
        <a:bodyPr/>
        <a:lstStyle/>
        <a:p>
          <a:endParaRPr lang="es-ES"/>
        </a:p>
      </dgm:t>
    </dgm:pt>
    <dgm:pt modelId="{130C64E1-B9E5-4DFC-929A-CC398D2A5E60}" type="pres">
      <dgm:prSet presAssocID="{A2395EFB-71AC-4BBF-BB9D-DFB915F41829}" presName="node" presStyleLbl="node1" presStyleIdx="3" presStyleCnt="5">
        <dgm:presLayoutVars>
          <dgm:bulletEnabled val="1"/>
        </dgm:presLayoutVars>
      </dgm:prSet>
      <dgm:spPr/>
      <dgm:t>
        <a:bodyPr/>
        <a:lstStyle/>
        <a:p>
          <a:endParaRPr lang="es-ES"/>
        </a:p>
      </dgm:t>
    </dgm:pt>
    <dgm:pt modelId="{7F6BFC90-25F0-4AF8-B71B-127B5F66AB4D}" type="pres">
      <dgm:prSet presAssocID="{8AAA48C5-2A65-403C-B684-46B606CE350F}" presName="Name9" presStyleLbl="parChTrans1D2" presStyleIdx="4" presStyleCnt="5"/>
      <dgm:spPr/>
      <dgm:t>
        <a:bodyPr/>
        <a:lstStyle/>
        <a:p>
          <a:endParaRPr lang="es-ES"/>
        </a:p>
      </dgm:t>
    </dgm:pt>
    <dgm:pt modelId="{7B167F30-CEC5-4EF8-A369-357C066A9146}" type="pres">
      <dgm:prSet presAssocID="{8AAA48C5-2A65-403C-B684-46B606CE350F}" presName="connTx" presStyleLbl="parChTrans1D2" presStyleIdx="4" presStyleCnt="5"/>
      <dgm:spPr/>
      <dgm:t>
        <a:bodyPr/>
        <a:lstStyle/>
        <a:p>
          <a:endParaRPr lang="es-ES"/>
        </a:p>
      </dgm:t>
    </dgm:pt>
    <dgm:pt modelId="{716B973A-C900-4826-B7FE-00D1CB4FB1E2}" type="pres">
      <dgm:prSet presAssocID="{3F01641E-0059-4ED3-9F36-EF08DBCDA180}" presName="node" presStyleLbl="node1" presStyleIdx="4" presStyleCnt="5">
        <dgm:presLayoutVars>
          <dgm:bulletEnabled val="1"/>
        </dgm:presLayoutVars>
      </dgm:prSet>
      <dgm:spPr/>
      <dgm:t>
        <a:bodyPr/>
        <a:lstStyle/>
        <a:p>
          <a:endParaRPr lang="es-ES"/>
        </a:p>
      </dgm:t>
    </dgm:pt>
  </dgm:ptLst>
  <dgm:cxnLst>
    <dgm:cxn modelId="{278C7D75-AE7E-46D1-988D-4C257E539B74}" type="presOf" srcId="{8AAA48C5-2A65-403C-B684-46B606CE350F}" destId="{7B167F30-CEC5-4EF8-A369-357C066A9146}" srcOrd="1" destOrd="0" presId="urn:microsoft.com/office/officeart/2005/8/layout/radial1"/>
    <dgm:cxn modelId="{458E45A2-56D6-44C5-A6DE-29FC0A321CDE}" type="presOf" srcId="{2CEC6A31-4C67-4972-B54F-FA1601CF147D}" destId="{23905BE2-D8A4-43C8-9FAB-91B1A6A4C05F}" srcOrd="1" destOrd="0" presId="urn:microsoft.com/office/officeart/2005/8/layout/radial1"/>
    <dgm:cxn modelId="{4694E978-809F-4EAC-8DC2-D31FC09F1DDF}" type="presOf" srcId="{2611AB7D-3192-432A-9389-694F2D52128F}" destId="{5CA27618-1969-4788-BEAF-61F087A18BF6}" srcOrd="0" destOrd="0" presId="urn:microsoft.com/office/officeart/2005/8/layout/radial1"/>
    <dgm:cxn modelId="{155C85D0-F427-489F-96F2-C874545B391D}" type="presOf" srcId="{EF048DC2-E23B-4C19-AC8F-A745F1E1FEC0}" destId="{FC3A7847-8CF9-4331-B229-25DAE3774952}" srcOrd="0" destOrd="0" presId="urn:microsoft.com/office/officeart/2005/8/layout/radial1"/>
    <dgm:cxn modelId="{3BC4A2BA-F627-4166-A628-42FBE8B29A7B}" type="presOf" srcId="{F21FE698-524A-4D5D-9C58-1B097C339D27}" destId="{B5B71BBE-BECA-4CC1-A72B-8486D26FA44F}" srcOrd="1" destOrd="0" presId="urn:microsoft.com/office/officeart/2005/8/layout/radial1"/>
    <dgm:cxn modelId="{A104466A-CFB4-48A3-8E26-6A16EEF2C323}" type="presOf" srcId="{5F5A2829-2FBE-407C-859F-3CEB7110982E}" destId="{77B4A186-A92A-43CA-92F4-235E4EE9CD5E}" srcOrd="1" destOrd="0" presId="urn:microsoft.com/office/officeart/2005/8/layout/radial1"/>
    <dgm:cxn modelId="{452520B0-53BB-490C-86FD-E3674BDEC523}" type="presOf" srcId="{A8B74EE7-2E2E-449E-8945-6419AE07D0E7}" destId="{7EB20506-BC83-4D73-B2B1-35B06DC2C58A}" srcOrd="0" destOrd="0" presId="urn:microsoft.com/office/officeart/2005/8/layout/radial1"/>
    <dgm:cxn modelId="{39650DBC-4153-44AA-90C3-8A7190EBBBF0}" srcId="{818F8941-39BE-4601-B4F9-D46E92B89084}" destId="{3F01641E-0059-4ED3-9F36-EF08DBCDA180}" srcOrd="4" destOrd="0" parTransId="{8AAA48C5-2A65-403C-B684-46B606CE350F}" sibTransId="{0DF475D2-7F3B-456E-9CA0-51BC33C21418}"/>
    <dgm:cxn modelId="{8718462E-61F4-4533-A0AB-D6CF9F983025}" type="presOf" srcId="{8BF52AAB-ED76-407A-A4D0-CF0F4E72FBF9}" destId="{1DC4ACF4-768B-4B8E-8BE5-5EE3C1A72FDE}" srcOrd="0" destOrd="0" presId="urn:microsoft.com/office/officeart/2005/8/layout/radial1"/>
    <dgm:cxn modelId="{D9C92327-658D-4ACF-B19B-E1B9A40CA826}" type="presOf" srcId="{5F5A2829-2FBE-407C-859F-3CEB7110982E}" destId="{5E1F333C-E394-4597-8B03-51D5CBBEC0EC}" srcOrd="0" destOrd="0" presId="urn:microsoft.com/office/officeart/2005/8/layout/radial1"/>
    <dgm:cxn modelId="{8C0D9F14-2888-4E37-B600-4B3811082008}" type="presOf" srcId="{8AAA48C5-2A65-403C-B684-46B606CE350F}" destId="{7F6BFC90-25F0-4AF8-B71B-127B5F66AB4D}" srcOrd="0" destOrd="0" presId="urn:microsoft.com/office/officeart/2005/8/layout/radial1"/>
    <dgm:cxn modelId="{9696F685-88A3-4691-BBCD-474BC7C923CC}" srcId="{818F8941-39BE-4601-B4F9-D46E92B89084}" destId="{EF048DC2-E23B-4C19-AC8F-A745F1E1FEC0}" srcOrd="0" destOrd="0" parTransId="{2CEC6A31-4C67-4972-B54F-FA1601CF147D}" sibTransId="{2054B407-EDF0-4F9F-BA02-CBD3CEFA88E1}"/>
    <dgm:cxn modelId="{AC6403F4-1CF7-411B-86BD-DB8856A7BE45}" type="presOf" srcId="{8BF52AAB-ED76-407A-A4D0-CF0F4E72FBF9}" destId="{90A98F12-B431-40C2-90B4-35B85CE1F0B0}" srcOrd="1" destOrd="0" presId="urn:microsoft.com/office/officeart/2005/8/layout/radial1"/>
    <dgm:cxn modelId="{90D084A6-FC9A-483E-B97F-54F83752B2D0}" srcId="{A8B74EE7-2E2E-449E-8945-6419AE07D0E7}" destId="{818F8941-39BE-4601-B4F9-D46E92B89084}" srcOrd="0" destOrd="0" parTransId="{81B62293-6C13-4046-9A27-B382172BADE8}" sibTransId="{31A217B1-CC19-4839-827B-4B4693DA470F}"/>
    <dgm:cxn modelId="{AC8382B6-8627-4F7B-8C53-08A28384736D}" type="presOf" srcId="{F48314D0-FFB6-47D3-9FFC-61B3E081E5BD}" destId="{F53F0CAD-5B94-4177-AA9A-2660F4AA5568}" srcOrd="0" destOrd="0" presId="urn:microsoft.com/office/officeart/2005/8/layout/radial1"/>
    <dgm:cxn modelId="{6AB6C65C-468C-4E7B-A896-662303E4E38F}" type="presOf" srcId="{3F01641E-0059-4ED3-9F36-EF08DBCDA180}" destId="{716B973A-C900-4826-B7FE-00D1CB4FB1E2}" srcOrd="0" destOrd="0" presId="urn:microsoft.com/office/officeart/2005/8/layout/radial1"/>
    <dgm:cxn modelId="{60CB7DC3-A37A-41FC-AC54-627E24702B5F}" type="presOf" srcId="{A2395EFB-71AC-4BBF-BB9D-DFB915F41829}" destId="{130C64E1-B9E5-4DFC-929A-CC398D2A5E60}" srcOrd="0" destOrd="0" presId="urn:microsoft.com/office/officeart/2005/8/layout/radial1"/>
    <dgm:cxn modelId="{9AD17CEB-7F31-437C-9CB1-2770012BFAB9}" srcId="{818F8941-39BE-4601-B4F9-D46E92B89084}" destId="{F48314D0-FFB6-47D3-9FFC-61B3E081E5BD}" srcOrd="2" destOrd="0" parTransId="{F21FE698-524A-4D5D-9C58-1B097C339D27}" sibTransId="{4D55DC27-132C-4E4B-B04B-3764A3788AAA}"/>
    <dgm:cxn modelId="{91B00B0D-B3EE-4666-B313-12294F378C52}" srcId="{818F8941-39BE-4601-B4F9-D46E92B89084}" destId="{2611AB7D-3192-432A-9389-694F2D52128F}" srcOrd="1" destOrd="0" parTransId="{8BF52AAB-ED76-407A-A4D0-CF0F4E72FBF9}" sibTransId="{36620709-CFB2-48DC-AB9F-181EB5B937E9}"/>
    <dgm:cxn modelId="{2A84E56E-71B1-425E-A763-C0F7EBE36C74}" type="presOf" srcId="{818F8941-39BE-4601-B4F9-D46E92B89084}" destId="{1C237ABD-8553-4EF8-AC87-EFE1F9670F95}" srcOrd="0" destOrd="0" presId="urn:microsoft.com/office/officeart/2005/8/layout/radial1"/>
    <dgm:cxn modelId="{F7DD6389-EA5A-464C-B763-6D065D3C4148}" srcId="{818F8941-39BE-4601-B4F9-D46E92B89084}" destId="{A2395EFB-71AC-4BBF-BB9D-DFB915F41829}" srcOrd="3" destOrd="0" parTransId="{5F5A2829-2FBE-407C-859F-3CEB7110982E}" sibTransId="{BBB11F3A-0E1C-410D-9539-B1977E5EB1C2}"/>
    <dgm:cxn modelId="{260E53C1-29BB-4F1B-A8ED-002F0551527C}" type="presOf" srcId="{F21FE698-524A-4D5D-9C58-1B097C339D27}" destId="{E47F26F9-B8D4-43FE-9189-9856BA4BB8F3}" srcOrd="0" destOrd="0" presId="urn:microsoft.com/office/officeart/2005/8/layout/radial1"/>
    <dgm:cxn modelId="{8C690501-27F3-4B0F-AB53-0AFF2C1439DB}" type="presOf" srcId="{2CEC6A31-4C67-4972-B54F-FA1601CF147D}" destId="{72026A56-63D0-4CFD-8E6C-50832E6A02A4}" srcOrd="0" destOrd="0" presId="urn:microsoft.com/office/officeart/2005/8/layout/radial1"/>
    <dgm:cxn modelId="{C1C2E1C4-BE27-4187-B30C-F5F099583AAF}" type="presParOf" srcId="{7EB20506-BC83-4D73-B2B1-35B06DC2C58A}" destId="{1C237ABD-8553-4EF8-AC87-EFE1F9670F95}" srcOrd="0" destOrd="0" presId="urn:microsoft.com/office/officeart/2005/8/layout/radial1"/>
    <dgm:cxn modelId="{31416B11-8EC7-44B6-90E0-22865218A72E}" type="presParOf" srcId="{7EB20506-BC83-4D73-B2B1-35B06DC2C58A}" destId="{72026A56-63D0-4CFD-8E6C-50832E6A02A4}" srcOrd="1" destOrd="0" presId="urn:microsoft.com/office/officeart/2005/8/layout/radial1"/>
    <dgm:cxn modelId="{596439F3-BA9A-4B08-89B1-604B393C83C4}" type="presParOf" srcId="{72026A56-63D0-4CFD-8E6C-50832E6A02A4}" destId="{23905BE2-D8A4-43C8-9FAB-91B1A6A4C05F}" srcOrd="0" destOrd="0" presId="urn:microsoft.com/office/officeart/2005/8/layout/radial1"/>
    <dgm:cxn modelId="{5216E822-8235-47D3-B333-AFD52324F147}" type="presParOf" srcId="{7EB20506-BC83-4D73-B2B1-35B06DC2C58A}" destId="{FC3A7847-8CF9-4331-B229-25DAE3774952}" srcOrd="2" destOrd="0" presId="urn:microsoft.com/office/officeart/2005/8/layout/radial1"/>
    <dgm:cxn modelId="{90729DC5-FD34-42B7-9E5F-79CABA553F05}" type="presParOf" srcId="{7EB20506-BC83-4D73-B2B1-35B06DC2C58A}" destId="{1DC4ACF4-768B-4B8E-8BE5-5EE3C1A72FDE}" srcOrd="3" destOrd="0" presId="urn:microsoft.com/office/officeart/2005/8/layout/radial1"/>
    <dgm:cxn modelId="{362CD298-E5C7-4D0B-82E2-1DEA93BD96C9}" type="presParOf" srcId="{1DC4ACF4-768B-4B8E-8BE5-5EE3C1A72FDE}" destId="{90A98F12-B431-40C2-90B4-35B85CE1F0B0}" srcOrd="0" destOrd="0" presId="urn:microsoft.com/office/officeart/2005/8/layout/radial1"/>
    <dgm:cxn modelId="{89A8D5DA-C77B-4795-8B81-554999C98E30}" type="presParOf" srcId="{7EB20506-BC83-4D73-B2B1-35B06DC2C58A}" destId="{5CA27618-1969-4788-BEAF-61F087A18BF6}" srcOrd="4" destOrd="0" presId="urn:microsoft.com/office/officeart/2005/8/layout/radial1"/>
    <dgm:cxn modelId="{1E68A4FE-9111-4966-BB97-7A7F173B1E5C}" type="presParOf" srcId="{7EB20506-BC83-4D73-B2B1-35B06DC2C58A}" destId="{E47F26F9-B8D4-43FE-9189-9856BA4BB8F3}" srcOrd="5" destOrd="0" presId="urn:microsoft.com/office/officeart/2005/8/layout/radial1"/>
    <dgm:cxn modelId="{F6DFDF41-CF5F-47B9-A190-9E03DD0C5ABE}" type="presParOf" srcId="{E47F26F9-B8D4-43FE-9189-9856BA4BB8F3}" destId="{B5B71BBE-BECA-4CC1-A72B-8486D26FA44F}" srcOrd="0" destOrd="0" presId="urn:microsoft.com/office/officeart/2005/8/layout/radial1"/>
    <dgm:cxn modelId="{3D466F0B-51D8-4AC3-83D0-3D52E67405C2}" type="presParOf" srcId="{7EB20506-BC83-4D73-B2B1-35B06DC2C58A}" destId="{F53F0CAD-5B94-4177-AA9A-2660F4AA5568}" srcOrd="6" destOrd="0" presId="urn:microsoft.com/office/officeart/2005/8/layout/radial1"/>
    <dgm:cxn modelId="{CCA9D83D-18C0-4A6C-AE80-2AD615E03C28}" type="presParOf" srcId="{7EB20506-BC83-4D73-B2B1-35B06DC2C58A}" destId="{5E1F333C-E394-4597-8B03-51D5CBBEC0EC}" srcOrd="7" destOrd="0" presId="urn:microsoft.com/office/officeart/2005/8/layout/radial1"/>
    <dgm:cxn modelId="{6FF5E3C3-1339-488A-A791-1C56F4B551BF}" type="presParOf" srcId="{5E1F333C-E394-4597-8B03-51D5CBBEC0EC}" destId="{77B4A186-A92A-43CA-92F4-235E4EE9CD5E}" srcOrd="0" destOrd="0" presId="urn:microsoft.com/office/officeart/2005/8/layout/radial1"/>
    <dgm:cxn modelId="{70B53DEA-9B36-42F4-B93E-238F7E5A90C0}" type="presParOf" srcId="{7EB20506-BC83-4D73-B2B1-35B06DC2C58A}" destId="{130C64E1-B9E5-4DFC-929A-CC398D2A5E60}" srcOrd="8" destOrd="0" presId="urn:microsoft.com/office/officeart/2005/8/layout/radial1"/>
    <dgm:cxn modelId="{69071CC3-F26B-4C6E-B5C3-A82C8DEB23A6}" type="presParOf" srcId="{7EB20506-BC83-4D73-B2B1-35B06DC2C58A}" destId="{7F6BFC90-25F0-4AF8-B71B-127B5F66AB4D}" srcOrd="9" destOrd="0" presId="urn:microsoft.com/office/officeart/2005/8/layout/radial1"/>
    <dgm:cxn modelId="{23179E85-1244-4EB1-813F-8C8A5CB284FA}" type="presParOf" srcId="{7F6BFC90-25F0-4AF8-B71B-127B5F66AB4D}" destId="{7B167F30-CEC5-4EF8-A369-357C066A9146}" srcOrd="0" destOrd="0" presId="urn:microsoft.com/office/officeart/2005/8/layout/radial1"/>
    <dgm:cxn modelId="{FDED209A-BAEA-4DDD-A53A-BEEBDA653074}" type="presParOf" srcId="{7EB20506-BC83-4D73-B2B1-35B06DC2C58A}" destId="{716B973A-C900-4826-B7FE-00D1CB4FB1E2}" srcOrd="10" destOrd="0" presId="urn:microsoft.com/office/officeart/2005/8/layout/radia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EC19D-3D3B-48B1-BBE9-9BD4DBB7CD27}">
      <dsp:nvSpPr>
        <dsp:cNvPr id="0" name=""/>
        <dsp:cNvSpPr/>
      </dsp:nvSpPr>
      <dsp:spPr>
        <a:xfrm>
          <a:off x="3070508" y="339"/>
          <a:ext cx="1145659" cy="74467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t>1. Diseñamos la Estrategia de Movilización Juvenil</a:t>
          </a:r>
          <a:endParaRPr lang="es-ES" sz="1200" b="1" kern="1200" dirty="0"/>
        </a:p>
      </dsp:txBody>
      <dsp:txXfrm>
        <a:off x="3106860" y="36691"/>
        <a:ext cx="1072955" cy="671974"/>
      </dsp:txXfrm>
    </dsp:sp>
    <dsp:sp modelId="{7C2D5377-7415-4204-8364-4983FA3FCD27}">
      <dsp:nvSpPr>
        <dsp:cNvPr id="0" name=""/>
        <dsp:cNvSpPr/>
      </dsp:nvSpPr>
      <dsp:spPr>
        <a:xfrm>
          <a:off x="1517586" y="372679"/>
          <a:ext cx="4251503" cy="4251503"/>
        </a:xfrm>
        <a:custGeom>
          <a:avLst/>
          <a:gdLst/>
          <a:ahLst/>
          <a:cxnLst/>
          <a:rect l="0" t="0" r="0" b="0"/>
          <a:pathLst>
            <a:path>
              <a:moveTo>
                <a:pt x="2848662" y="126697"/>
              </a:moveTo>
              <a:arcTo wR="2125751" hR="2125751" stAng="17392880" swAng="772148"/>
            </a:path>
          </a:pathLst>
        </a:custGeom>
        <a:noFill/>
        <a:ln w="9525" cap="flat" cmpd="sng" algn="ctr">
          <a:solidFill>
            <a:schemeClr val="accent3">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FF33A5BB-7366-4DAD-98F3-F3E46A95C491}">
      <dsp:nvSpPr>
        <dsp:cNvPr id="0" name=""/>
        <dsp:cNvSpPr/>
      </dsp:nvSpPr>
      <dsp:spPr>
        <a:xfrm>
          <a:off x="4732488" y="800707"/>
          <a:ext cx="1145659" cy="744678"/>
        </a:xfrm>
        <a:prstGeom prst="roundRect">
          <a:avLst/>
        </a:prstGeom>
        <a:gradFill rotWithShape="0">
          <a:gsLst>
            <a:gs pos="0">
              <a:schemeClr val="accent3">
                <a:hueOff val="1875044"/>
                <a:satOff val="-2813"/>
                <a:lumOff val="-458"/>
                <a:alphaOff val="0"/>
                <a:shade val="51000"/>
                <a:satMod val="130000"/>
              </a:schemeClr>
            </a:gs>
            <a:gs pos="80000">
              <a:schemeClr val="accent3">
                <a:hueOff val="1875044"/>
                <a:satOff val="-2813"/>
                <a:lumOff val="-458"/>
                <a:alphaOff val="0"/>
                <a:shade val="93000"/>
                <a:satMod val="130000"/>
              </a:schemeClr>
            </a:gs>
            <a:gs pos="100000">
              <a:schemeClr val="accent3">
                <a:hueOff val="1875044"/>
                <a:satOff val="-2813"/>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s-ES" sz="1050" b="0" kern="1200" dirty="0" smtClean="0"/>
            <a:t>2</a:t>
          </a:r>
          <a:r>
            <a:rPr lang="es-ES" sz="800" b="0" kern="1200" dirty="0" smtClean="0"/>
            <a:t>. Identificamos  y  Negociamos con  Grupos  Pastorales y Ministerios Juveniles de Iglesias.</a:t>
          </a:r>
          <a:endParaRPr lang="es-ES" sz="800" b="0" kern="1200" dirty="0"/>
        </a:p>
      </dsp:txBody>
      <dsp:txXfrm>
        <a:off x="4768840" y="837059"/>
        <a:ext cx="1072955" cy="671974"/>
      </dsp:txXfrm>
    </dsp:sp>
    <dsp:sp modelId="{8DD0A82B-6197-4ECA-A500-02B62748C3AD}">
      <dsp:nvSpPr>
        <dsp:cNvPr id="0" name=""/>
        <dsp:cNvSpPr/>
      </dsp:nvSpPr>
      <dsp:spPr>
        <a:xfrm>
          <a:off x="1517586" y="372679"/>
          <a:ext cx="4251503" cy="4251503"/>
        </a:xfrm>
        <a:custGeom>
          <a:avLst/>
          <a:gdLst/>
          <a:ahLst/>
          <a:cxnLst/>
          <a:rect l="0" t="0" r="0" b="0"/>
          <a:pathLst>
            <a:path>
              <a:moveTo>
                <a:pt x="4112557" y="1369826"/>
              </a:moveTo>
              <a:arcTo wR="2125751" hR="2125751" stAng="20350172" swAng="1064335"/>
            </a:path>
          </a:pathLst>
        </a:custGeom>
        <a:noFill/>
        <a:ln w="9525" cap="flat" cmpd="sng" algn="ctr">
          <a:solidFill>
            <a:schemeClr val="accent3">
              <a:hueOff val="1875044"/>
              <a:satOff val="-2813"/>
              <a:lumOff val="-458"/>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7D0AD868-03B8-4C5F-A6F8-79DBD65A1C23}">
      <dsp:nvSpPr>
        <dsp:cNvPr id="0" name=""/>
        <dsp:cNvSpPr/>
      </dsp:nvSpPr>
      <dsp:spPr>
        <a:xfrm>
          <a:off x="5142963" y="2599115"/>
          <a:ext cx="1145659" cy="744678"/>
        </a:xfrm>
        <a:prstGeom prst="round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3. </a:t>
          </a:r>
          <a:r>
            <a:rPr lang="es-ES" sz="800" b="1" kern="1200" dirty="0" smtClean="0"/>
            <a:t>Conocemos  desde y con los jóvenes sus realidades, sus referentes teológicos, sus imaginarios y sueños. </a:t>
          </a:r>
        </a:p>
      </dsp:txBody>
      <dsp:txXfrm>
        <a:off x="5179315" y="2635467"/>
        <a:ext cx="1072955" cy="671974"/>
      </dsp:txXfrm>
    </dsp:sp>
    <dsp:sp modelId="{DA6DAF3B-F023-493A-86EC-93983BF6C792}">
      <dsp:nvSpPr>
        <dsp:cNvPr id="0" name=""/>
        <dsp:cNvSpPr/>
      </dsp:nvSpPr>
      <dsp:spPr>
        <a:xfrm>
          <a:off x="1517586" y="372679"/>
          <a:ext cx="4251503" cy="4251503"/>
        </a:xfrm>
        <a:custGeom>
          <a:avLst/>
          <a:gdLst/>
          <a:ahLst/>
          <a:cxnLst/>
          <a:rect l="0" t="0" r="0" b="0"/>
          <a:pathLst>
            <a:path>
              <a:moveTo>
                <a:pt x="4002286" y="3124468"/>
              </a:moveTo>
              <a:arcTo wR="2125751" hR="2125751" stAng="1681350" swAng="835472"/>
            </a:path>
          </a:pathLst>
        </a:custGeom>
        <a:noFill/>
        <a:ln w="9525" cap="flat" cmpd="sng" algn="ctr">
          <a:solidFill>
            <a:schemeClr val="accent3">
              <a:hueOff val="3750088"/>
              <a:satOff val="-5627"/>
              <a:lumOff val="-915"/>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51218EE-D720-440C-87AB-B24CA3E7DA26}">
      <dsp:nvSpPr>
        <dsp:cNvPr id="0" name=""/>
        <dsp:cNvSpPr/>
      </dsp:nvSpPr>
      <dsp:spPr>
        <a:xfrm>
          <a:off x="3992837" y="4041327"/>
          <a:ext cx="1145659" cy="744678"/>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4. Diseñamos planes de acción con jóvenes de política pública. </a:t>
          </a:r>
          <a:endParaRPr lang="es-ES" sz="1000" kern="1200" dirty="0"/>
        </a:p>
      </dsp:txBody>
      <dsp:txXfrm>
        <a:off x="4029189" y="4077679"/>
        <a:ext cx="1072955" cy="671974"/>
      </dsp:txXfrm>
    </dsp:sp>
    <dsp:sp modelId="{9723452A-D768-413D-B853-DEDBE402356C}">
      <dsp:nvSpPr>
        <dsp:cNvPr id="0" name=""/>
        <dsp:cNvSpPr/>
      </dsp:nvSpPr>
      <dsp:spPr>
        <a:xfrm>
          <a:off x="1517586" y="372679"/>
          <a:ext cx="4251503" cy="4251503"/>
        </a:xfrm>
        <a:custGeom>
          <a:avLst/>
          <a:gdLst/>
          <a:ahLst/>
          <a:cxnLst/>
          <a:rect l="0" t="0" r="0" b="0"/>
          <a:pathLst>
            <a:path>
              <a:moveTo>
                <a:pt x="2336697" y="4241010"/>
              </a:moveTo>
              <a:arcTo wR="2125751" hR="2125751" stAng="5058298" swAng="683405"/>
            </a:path>
          </a:pathLst>
        </a:custGeom>
        <a:noFill/>
        <a:ln w="9525" cap="flat" cmpd="sng" algn="ctr">
          <a:solidFill>
            <a:schemeClr val="accent3">
              <a:hueOff val="5625132"/>
              <a:satOff val="-8440"/>
              <a:lumOff val="-1373"/>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67F715A9-E2A7-429E-8C76-028D661B3D45}">
      <dsp:nvSpPr>
        <dsp:cNvPr id="0" name=""/>
        <dsp:cNvSpPr/>
      </dsp:nvSpPr>
      <dsp:spPr>
        <a:xfrm>
          <a:off x="2148179" y="4041327"/>
          <a:ext cx="1145659" cy="744678"/>
        </a:xfrm>
        <a:prstGeom prst="round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b="1" kern="1200" dirty="0" smtClean="0"/>
            <a:t>5. Ejecutamos los planes de acción </a:t>
          </a:r>
          <a:endParaRPr lang="es-ES" sz="1000" b="1" kern="1200" dirty="0"/>
        </a:p>
      </dsp:txBody>
      <dsp:txXfrm>
        <a:off x="2184531" y="4077679"/>
        <a:ext cx="1072955" cy="671974"/>
      </dsp:txXfrm>
    </dsp:sp>
    <dsp:sp modelId="{EFA86F18-80CB-4F54-A3AF-4488805183AE}">
      <dsp:nvSpPr>
        <dsp:cNvPr id="0" name=""/>
        <dsp:cNvSpPr/>
      </dsp:nvSpPr>
      <dsp:spPr>
        <a:xfrm>
          <a:off x="1517586" y="372679"/>
          <a:ext cx="4251503" cy="4251503"/>
        </a:xfrm>
        <a:custGeom>
          <a:avLst/>
          <a:gdLst/>
          <a:ahLst/>
          <a:cxnLst/>
          <a:rect l="0" t="0" r="0" b="0"/>
          <a:pathLst>
            <a:path>
              <a:moveTo>
                <a:pt x="544695" y="3546696"/>
              </a:moveTo>
              <a:arcTo wR="2125751" hR="2125751" stAng="8283178" swAng="835472"/>
            </a:path>
          </a:pathLst>
        </a:custGeom>
        <a:noFill/>
        <a:ln w="9525" cap="flat" cmpd="sng" algn="ctr">
          <a:solidFill>
            <a:schemeClr val="accent3">
              <a:hueOff val="7500176"/>
              <a:satOff val="-11253"/>
              <a:lumOff val="-183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6EDCE7D-240C-40F2-A522-A629ACAE075A}">
      <dsp:nvSpPr>
        <dsp:cNvPr id="0" name=""/>
        <dsp:cNvSpPr/>
      </dsp:nvSpPr>
      <dsp:spPr>
        <a:xfrm>
          <a:off x="998053" y="2599115"/>
          <a:ext cx="1145659" cy="744678"/>
        </a:xfrm>
        <a:prstGeom prst="roundRect">
          <a:avLst/>
        </a:prstGeom>
        <a:gradFill rotWithShape="0">
          <a:gsLst>
            <a:gs pos="0">
              <a:schemeClr val="accent3">
                <a:hueOff val="9375220"/>
                <a:satOff val="-14067"/>
                <a:lumOff val="-2288"/>
                <a:alphaOff val="0"/>
                <a:shade val="51000"/>
                <a:satMod val="130000"/>
              </a:schemeClr>
            </a:gs>
            <a:gs pos="80000">
              <a:schemeClr val="accent3">
                <a:hueOff val="9375220"/>
                <a:satOff val="-14067"/>
                <a:lumOff val="-2288"/>
                <a:alphaOff val="0"/>
                <a:shade val="93000"/>
                <a:satMod val="130000"/>
              </a:schemeClr>
            </a:gs>
            <a:gs pos="100000">
              <a:schemeClr val="accent3">
                <a:hueOff val="9375220"/>
                <a:satOff val="-14067"/>
                <a:lumOff val="-22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b="1" kern="1200" dirty="0" smtClean="0"/>
            <a:t>6. Rendimos cuentas  y mostramos la transparencia del proceso.</a:t>
          </a:r>
          <a:endParaRPr lang="es-ES" sz="900" b="1" kern="1200" dirty="0"/>
        </a:p>
      </dsp:txBody>
      <dsp:txXfrm>
        <a:off x="1034405" y="2635467"/>
        <a:ext cx="1072955" cy="671974"/>
      </dsp:txXfrm>
    </dsp:sp>
    <dsp:sp modelId="{6BE62329-79F4-428F-8847-952B25DDFFA4}">
      <dsp:nvSpPr>
        <dsp:cNvPr id="0" name=""/>
        <dsp:cNvSpPr/>
      </dsp:nvSpPr>
      <dsp:spPr>
        <a:xfrm>
          <a:off x="1517586" y="372679"/>
          <a:ext cx="4251503" cy="4251503"/>
        </a:xfrm>
        <a:custGeom>
          <a:avLst/>
          <a:gdLst/>
          <a:ahLst/>
          <a:cxnLst/>
          <a:rect l="0" t="0" r="0" b="0"/>
          <a:pathLst>
            <a:path>
              <a:moveTo>
                <a:pt x="3093" y="2011106"/>
              </a:moveTo>
              <a:arcTo wR="2125751" hR="2125751" stAng="10985492" swAng="1064335"/>
            </a:path>
          </a:pathLst>
        </a:custGeom>
        <a:noFill/>
        <a:ln w="9525" cap="flat" cmpd="sng" algn="ctr">
          <a:solidFill>
            <a:schemeClr val="accent3">
              <a:hueOff val="9375220"/>
              <a:satOff val="-14067"/>
              <a:lumOff val="-2288"/>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6B67196-4D74-4D76-869D-49C52B93FE7E}">
      <dsp:nvSpPr>
        <dsp:cNvPr id="0" name=""/>
        <dsp:cNvSpPr/>
      </dsp:nvSpPr>
      <dsp:spPr>
        <a:xfrm>
          <a:off x="1408528" y="800707"/>
          <a:ext cx="1145659" cy="744678"/>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t>7. Generamos conocimiento sobre juventudes</a:t>
          </a:r>
          <a:endParaRPr lang="es-ES" sz="1100" b="1" kern="1200" dirty="0"/>
        </a:p>
      </dsp:txBody>
      <dsp:txXfrm>
        <a:off x="1444880" y="837059"/>
        <a:ext cx="1072955" cy="671974"/>
      </dsp:txXfrm>
    </dsp:sp>
    <dsp:sp modelId="{E0DBE301-251B-491F-82FC-DB961A84113E}">
      <dsp:nvSpPr>
        <dsp:cNvPr id="0" name=""/>
        <dsp:cNvSpPr/>
      </dsp:nvSpPr>
      <dsp:spPr>
        <a:xfrm>
          <a:off x="1517586" y="372679"/>
          <a:ext cx="4251503" cy="4251503"/>
        </a:xfrm>
        <a:custGeom>
          <a:avLst/>
          <a:gdLst/>
          <a:ahLst/>
          <a:cxnLst/>
          <a:rect l="0" t="0" r="0" b="0"/>
          <a:pathLst>
            <a:path>
              <a:moveTo>
                <a:pt x="975759" y="337920"/>
              </a:moveTo>
              <a:arcTo wR="2125751" hR="2125751" stAng="14234972" swAng="772148"/>
            </a:path>
          </a:pathLst>
        </a:custGeom>
        <a:noFill/>
        <a:ln w="9525" cap="flat" cmpd="sng" algn="ctr">
          <a:solidFill>
            <a:schemeClr val="accent3">
              <a:hueOff val="11250264"/>
              <a:satOff val="-16880"/>
              <a:lumOff val="-2745"/>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37ABD-8553-4EF8-AC87-EFE1F9670F95}">
      <dsp:nvSpPr>
        <dsp:cNvPr id="0" name=""/>
        <dsp:cNvSpPr/>
      </dsp:nvSpPr>
      <dsp:spPr>
        <a:xfrm>
          <a:off x="2656407" y="1750300"/>
          <a:ext cx="1330918" cy="133091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t>INFORMAMOS Y FORTALECEMOS LA CONFIANZA.  </a:t>
          </a:r>
          <a:endParaRPr lang="es-ES" sz="1000" b="1" kern="1200" dirty="0"/>
        </a:p>
      </dsp:txBody>
      <dsp:txXfrm>
        <a:off x="2851315" y="1945208"/>
        <a:ext cx="941102" cy="941102"/>
      </dsp:txXfrm>
    </dsp:sp>
    <dsp:sp modelId="{72026A56-63D0-4CFD-8E6C-50832E6A02A4}">
      <dsp:nvSpPr>
        <dsp:cNvPr id="0" name=""/>
        <dsp:cNvSpPr/>
      </dsp:nvSpPr>
      <dsp:spPr>
        <a:xfrm rot="16200000">
          <a:off x="3120952" y="1531356"/>
          <a:ext cx="401829" cy="36058"/>
        </a:xfrm>
        <a:custGeom>
          <a:avLst/>
          <a:gdLst/>
          <a:ahLst/>
          <a:cxnLst/>
          <a:rect l="0" t="0" r="0" b="0"/>
          <a:pathLst>
            <a:path>
              <a:moveTo>
                <a:pt x="0" y="18029"/>
              </a:moveTo>
              <a:lnTo>
                <a:pt x="401829" y="180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311821" y="1539339"/>
        <a:ext cx="20091" cy="20091"/>
      </dsp:txXfrm>
    </dsp:sp>
    <dsp:sp modelId="{FC3A7847-8CF9-4331-B229-25DAE3774952}">
      <dsp:nvSpPr>
        <dsp:cNvPr id="0" name=""/>
        <dsp:cNvSpPr/>
      </dsp:nvSpPr>
      <dsp:spPr>
        <a:xfrm>
          <a:off x="2656407" y="17552"/>
          <a:ext cx="1330918" cy="13309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b="1" kern="1200" dirty="0" smtClean="0"/>
            <a:t>IGLESIAS </a:t>
          </a:r>
          <a:endParaRPr lang="es-ES" sz="1200" b="1" kern="1200" dirty="0"/>
        </a:p>
      </dsp:txBody>
      <dsp:txXfrm>
        <a:off x="2851315" y="212460"/>
        <a:ext cx="941102" cy="941102"/>
      </dsp:txXfrm>
    </dsp:sp>
    <dsp:sp modelId="{1DC4ACF4-768B-4B8E-8BE5-5EE3C1A72FDE}">
      <dsp:nvSpPr>
        <dsp:cNvPr id="0" name=""/>
        <dsp:cNvSpPr/>
      </dsp:nvSpPr>
      <dsp:spPr>
        <a:xfrm rot="20520000">
          <a:off x="3944923" y="2130005"/>
          <a:ext cx="401829" cy="36058"/>
        </a:xfrm>
        <a:custGeom>
          <a:avLst/>
          <a:gdLst/>
          <a:ahLst/>
          <a:cxnLst/>
          <a:rect l="0" t="0" r="0" b="0"/>
          <a:pathLst>
            <a:path>
              <a:moveTo>
                <a:pt x="0" y="18029"/>
              </a:moveTo>
              <a:lnTo>
                <a:pt x="401829" y="180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4135791" y="2137989"/>
        <a:ext cx="20091" cy="20091"/>
      </dsp:txXfrm>
    </dsp:sp>
    <dsp:sp modelId="{5CA27618-1969-4788-BEAF-61F087A18BF6}">
      <dsp:nvSpPr>
        <dsp:cNvPr id="0" name=""/>
        <dsp:cNvSpPr/>
      </dsp:nvSpPr>
      <dsp:spPr>
        <a:xfrm>
          <a:off x="4304349" y="1214851"/>
          <a:ext cx="1330918" cy="1330918"/>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b="1" kern="1200" dirty="0" smtClean="0"/>
            <a:t>JOVENES  INVOLUCRADOS </a:t>
          </a:r>
          <a:endParaRPr lang="es-ES" sz="1000" b="1" kern="1200" dirty="0"/>
        </a:p>
      </dsp:txBody>
      <dsp:txXfrm>
        <a:off x="4499257" y="1409759"/>
        <a:ext cx="941102" cy="941102"/>
      </dsp:txXfrm>
    </dsp:sp>
    <dsp:sp modelId="{E47F26F9-B8D4-43FE-9189-9856BA4BB8F3}">
      <dsp:nvSpPr>
        <dsp:cNvPr id="0" name=""/>
        <dsp:cNvSpPr/>
      </dsp:nvSpPr>
      <dsp:spPr>
        <a:xfrm rot="3240000">
          <a:off x="3630194" y="3098641"/>
          <a:ext cx="401829" cy="36058"/>
        </a:xfrm>
        <a:custGeom>
          <a:avLst/>
          <a:gdLst/>
          <a:ahLst/>
          <a:cxnLst/>
          <a:rect l="0" t="0" r="0" b="0"/>
          <a:pathLst>
            <a:path>
              <a:moveTo>
                <a:pt x="0" y="18029"/>
              </a:moveTo>
              <a:lnTo>
                <a:pt x="401829" y="180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821063" y="3106625"/>
        <a:ext cx="20091" cy="20091"/>
      </dsp:txXfrm>
    </dsp:sp>
    <dsp:sp modelId="{F53F0CAD-5B94-4177-AA9A-2660F4AA5568}">
      <dsp:nvSpPr>
        <dsp:cNvPr id="0" name=""/>
        <dsp:cNvSpPr/>
      </dsp:nvSpPr>
      <dsp:spPr>
        <a:xfrm>
          <a:off x="3674891" y="3152123"/>
          <a:ext cx="1330918" cy="1330918"/>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b="1" kern="1200" dirty="0" smtClean="0"/>
            <a:t>FAMILIAS DE LOS JOVENES</a:t>
          </a:r>
          <a:endParaRPr lang="es-ES" sz="900" b="1" kern="1200" dirty="0"/>
        </a:p>
      </dsp:txBody>
      <dsp:txXfrm>
        <a:off x="3869799" y="3347031"/>
        <a:ext cx="941102" cy="941102"/>
      </dsp:txXfrm>
    </dsp:sp>
    <dsp:sp modelId="{5E1F333C-E394-4597-8B03-51D5CBBEC0EC}">
      <dsp:nvSpPr>
        <dsp:cNvPr id="0" name=""/>
        <dsp:cNvSpPr/>
      </dsp:nvSpPr>
      <dsp:spPr>
        <a:xfrm rot="7560000">
          <a:off x="2611710" y="3098641"/>
          <a:ext cx="401829" cy="36058"/>
        </a:xfrm>
        <a:custGeom>
          <a:avLst/>
          <a:gdLst/>
          <a:ahLst/>
          <a:cxnLst/>
          <a:rect l="0" t="0" r="0" b="0"/>
          <a:pathLst>
            <a:path>
              <a:moveTo>
                <a:pt x="0" y="18029"/>
              </a:moveTo>
              <a:lnTo>
                <a:pt x="401829" y="180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rot="10800000">
        <a:off x="2802579" y="3106625"/>
        <a:ext cx="20091" cy="20091"/>
      </dsp:txXfrm>
    </dsp:sp>
    <dsp:sp modelId="{130C64E1-B9E5-4DFC-929A-CC398D2A5E60}">
      <dsp:nvSpPr>
        <dsp:cNvPr id="0" name=""/>
        <dsp:cNvSpPr/>
      </dsp:nvSpPr>
      <dsp:spPr>
        <a:xfrm>
          <a:off x="1637923" y="3152123"/>
          <a:ext cx="1330918" cy="1330918"/>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b="1" kern="1200" dirty="0" smtClean="0"/>
            <a:t>OFICINA NACIONAL Y REGIONAL  DE VME</a:t>
          </a:r>
          <a:endParaRPr lang="es-ES" sz="900" b="1" kern="1200" dirty="0"/>
        </a:p>
      </dsp:txBody>
      <dsp:txXfrm>
        <a:off x="1832831" y="3347031"/>
        <a:ext cx="941102" cy="941102"/>
      </dsp:txXfrm>
    </dsp:sp>
    <dsp:sp modelId="{7F6BFC90-25F0-4AF8-B71B-127B5F66AB4D}">
      <dsp:nvSpPr>
        <dsp:cNvPr id="0" name=""/>
        <dsp:cNvSpPr/>
      </dsp:nvSpPr>
      <dsp:spPr>
        <a:xfrm rot="11880000">
          <a:off x="2296981" y="2130005"/>
          <a:ext cx="401829" cy="36058"/>
        </a:xfrm>
        <a:custGeom>
          <a:avLst/>
          <a:gdLst/>
          <a:ahLst/>
          <a:cxnLst/>
          <a:rect l="0" t="0" r="0" b="0"/>
          <a:pathLst>
            <a:path>
              <a:moveTo>
                <a:pt x="0" y="18029"/>
              </a:moveTo>
              <a:lnTo>
                <a:pt x="401829" y="180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rot="10800000">
        <a:off x="2487850" y="2137989"/>
        <a:ext cx="20091" cy="20091"/>
      </dsp:txXfrm>
    </dsp:sp>
    <dsp:sp modelId="{716B973A-C900-4826-B7FE-00D1CB4FB1E2}">
      <dsp:nvSpPr>
        <dsp:cNvPr id="0" name=""/>
        <dsp:cNvSpPr/>
      </dsp:nvSpPr>
      <dsp:spPr>
        <a:xfrm>
          <a:off x="1008466" y="1214851"/>
          <a:ext cx="1330918" cy="1330918"/>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b="1" kern="1200" dirty="0" smtClean="0"/>
            <a:t>CONFRATERNIDAD</a:t>
          </a:r>
          <a:endParaRPr lang="es-ES" sz="900" b="1" kern="1200" dirty="0"/>
        </a:p>
      </dsp:txBody>
      <dsp:txXfrm>
        <a:off x="1203374" y="1409759"/>
        <a:ext cx="941102" cy="9411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3E781-BD90-40E3-A9A1-86F44F917578}">
      <dsp:nvSpPr>
        <dsp:cNvPr id="0" name=""/>
        <dsp:cNvSpPr/>
      </dsp:nvSpPr>
      <dsp:spPr>
        <a:xfrm rot="16200000">
          <a:off x="508000" y="-508000"/>
          <a:ext cx="2032000" cy="30480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endParaRPr lang="es-ES" sz="1300" kern="1200" dirty="0" smtClean="0"/>
        </a:p>
        <a:p>
          <a:pPr lvl="0" algn="ctr" defTabSz="577850">
            <a:lnSpc>
              <a:spcPct val="90000"/>
            </a:lnSpc>
            <a:spcBef>
              <a:spcPct val="0"/>
            </a:spcBef>
            <a:spcAft>
              <a:spcPct val="35000"/>
            </a:spcAft>
          </a:pPr>
          <a:r>
            <a:rPr lang="es-ES" sz="1300" kern="1200" dirty="0" smtClean="0"/>
            <a:t>Sistematización de las Experiencias generadas: Narrativa, Visual, Auditiva.</a:t>
          </a:r>
        </a:p>
        <a:p>
          <a:pPr lvl="0" algn="ctr" defTabSz="577850">
            <a:lnSpc>
              <a:spcPct val="90000"/>
            </a:lnSpc>
            <a:spcBef>
              <a:spcPct val="0"/>
            </a:spcBef>
            <a:spcAft>
              <a:spcPct val="35000"/>
            </a:spcAft>
          </a:pPr>
          <a:r>
            <a:rPr lang="es-ES" sz="1300" kern="1200" dirty="0" smtClean="0"/>
            <a:t>Información recopilada: Libros, Documentos, Memorias, Registros</a:t>
          </a:r>
        </a:p>
        <a:p>
          <a:pPr lvl="0" algn="ctr" defTabSz="577850">
            <a:lnSpc>
              <a:spcPct val="90000"/>
            </a:lnSpc>
            <a:spcBef>
              <a:spcPct val="0"/>
            </a:spcBef>
            <a:spcAft>
              <a:spcPct val="35000"/>
            </a:spcAft>
          </a:pPr>
          <a:endParaRPr lang="es-ES" sz="1300" kern="1200" dirty="0"/>
        </a:p>
      </dsp:txBody>
      <dsp:txXfrm rot="5400000">
        <a:off x="0" y="0"/>
        <a:ext cx="3048000" cy="1524000"/>
      </dsp:txXfrm>
    </dsp:sp>
    <dsp:sp modelId="{FE9F7FB4-2C92-475C-9117-7557C3F6E5C9}">
      <dsp:nvSpPr>
        <dsp:cNvPr id="0" name=""/>
        <dsp:cNvSpPr/>
      </dsp:nvSpPr>
      <dsp:spPr>
        <a:xfrm>
          <a:off x="3048000" y="0"/>
          <a:ext cx="3048000" cy="2032000"/>
        </a:xfrm>
        <a:prstGeom prst="round1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endParaRPr lang="es-ES" sz="1300" kern="1200" dirty="0" smtClean="0"/>
        </a:p>
        <a:p>
          <a:pPr lvl="0" algn="ctr" defTabSz="577850">
            <a:lnSpc>
              <a:spcPct val="90000"/>
            </a:lnSpc>
            <a:spcBef>
              <a:spcPct val="0"/>
            </a:spcBef>
            <a:spcAft>
              <a:spcPct val="35000"/>
            </a:spcAft>
          </a:pPr>
          <a:r>
            <a:rPr lang="es-ES" sz="1300" kern="1200" dirty="0" smtClean="0"/>
            <a:t>Experiencia vivencial de los involucrados en el proceso. </a:t>
          </a:r>
          <a:endParaRPr lang="es-ES" sz="1300" b="1" kern="1200" dirty="0" smtClean="0"/>
        </a:p>
        <a:p>
          <a:pPr lvl="0" algn="ctr" defTabSz="577850">
            <a:lnSpc>
              <a:spcPct val="90000"/>
            </a:lnSpc>
            <a:spcBef>
              <a:spcPct val="0"/>
            </a:spcBef>
            <a:spcAft>
              <a:spcPct val="35000"/>
            </a:spcAft>
          </a:pPr>
          <a:r>
            <a:rPr lang="es-ES" sz="1300" b="1" kern="1200" dirty="0" smtClean="0"/>
            <a:t>TESTIMONIOS DE VIDA</a:t>
          </a:r>
        </a:p>
      </dsp:txBody>
      <dsp:txXfrm>
        <a:off x="3048000" y="0"/>
        <a:ext cx="3048000" cy="1524000"/>
      </dsp:txXfrm>
    </dsp:sp>
    <dsp:sp modelId="{1EAE33A8-DE7B-48A1-8AE5-291734E5F720}">
      <dsp:nvSpPr>
        <dsp:cNvPr id="0" name=""/>
        <dsp:cNvSpPr/>
      </dsp:nvSpPr>
      <dsp:spPr>
        <a:xfrm rot="10800000">
          <a:off x="0" y="2032000"/>
          <a:ext cx="3048000" cy="2032000"/>
        </a:xfrm>
        <a:prstGeom prst="round1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S" sz="1300" kern="1200" dirty="0" smtClean="0"/>
            <a:t>Iconos gravitantes , símbolos e imaginarios  que identifican los fenómenos de movilización  juvenil. </a:t>
          </a:r>
        </a:p>
        <a:p>
          <a:pPr lvl="0" algn="ctr" defTabSz="577850">
            <a:lnSpc>
              <a:spcPct val="90000"/>
            </a:lnSpc>
            <a:spcBef>
              <a:spcPct val="0"/>
            </a:spcBef>
            <a:spcAft>
              <a:spcPct val="35000"/>
            </a:spcAft>
          </a:pPr>
          <a:endParaRPr lang="es-ES" sz="1300" kern="1200" dirty="0" smtClean="0"/>
        </a:p>
        <a:p>
          <a:pPr lvl="0" algn="ctr" defTabSz="577850">
            <a:lnSpc>
              <a:spcPct val="90000"/>
            </a:lnSpc>
            <a:spcBef>
              <a:spcPct val="0"/>
            </a:spcBef>
            <a:spcAft>
              <a:spcPct val="35000"/>
            </a:spcAft>
          </a:pPr>
          <a:endParaRPr lang="es-ES" sz="1300" kern="1200" dirty="0"/>
        </a:p>
      </dsp:txBody>
      <dsp:txXfrm rot="10800000">
        <a:off x="0" y="2539999"/>
        <a:ext cx="3048000" cy="1524000"/>
      </dsp:txXfrm>
    </dsp:sp>
    <dsp:sp modelId="{6BFC1E54-6A6A-407C-B74E-BC84D411931D}">
      <dsp:nvSpPr>
        <dsp:cNvPr id="0" name=""/>
        <dsp:cNvSpPr/>
      </dsp:nvSpPr>
      <dsp:spPr>
        <a:xfrm rot="5400000">
          <a:off x="3556000" y="1523999"/>
          <a:ext cx="2032000" cy="3048000"/>
        </a:xfrm>
        <a:prstGeom prst="round1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S" sz="1300" kern="1200" dirty="0" smtClean="0"/>
            <a:t>Gráficos Ilustrativos de Estrategias y el Proceso. </a:t>
          </a:r>
        </a:p>
        <a:p>
          <a:pPr lvl="0" algn="ctr" defTabSz="577850">
            <a:lnSpc>
              <a:spcPct val="90000"/>
            </a:lnSpc>
            <a:spcBef>
              <a:spcPct val="0"/>
            </a:spcBef>
            <a:spcAft>
              <a:spcPct val="35000"/>
            </a:spcAft>
          </a:pPr>
          <a:r>
            <a:rPr lang="es-ES" sz="1300" kern="1200" dirty="0" smtClean="0"/>
            <a:t>Metodologías, técnicas, Herramientas de trabajo con Jóvenes.  </a:t>
          </a:r>
        </a:p>
      </dsp:txBody>
      <dsp:txXfrm rot="-5400000">
        <a:off x="3048000" y="2539999"/>
        <a:ext cx="3048000" cy="1524000"/>
      </dsp:txXfrm>
    </dsp:sp>
    <dsp:sp modelId="{7A195E67-89A2-4ED2-91BA-0D76AE6D8538}">
      <dsp:nvSpPr>
        <dsp:cNvPr id="0" name=""/>
        <dsp:cNvSpPr/>
      </dsp:nvSpPr>
      <dsp:spPr>
        <a:xfrm>
          <a:off x="2133600" y="1523999"/>
          <a:ext cx="1828800" cy="1016000"/>
        </a:xfrm>
        <a:prstGeom prst="roundRect">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GESTION DE CONOCIMIENTO </a:t>
          </a:r>
          <a:endParaRPr lang="es-ES" sz="1300" kern="1200" dirty="0"/>
        </a:p>
      </dsp:txBody>
      <dsp:txXfrm>
        <a:off x="2183197" y="1573596"/>
        <a:ext cx="1729606" cy="916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EC0D7-E468-4C71-85A7-7930064192E8}">
      <dsp:nvSpPr>
        <dsp:cNvPr id="0" name=""/>
        <dsp:cNvSpPr/>
      </dsp:nvSpPr>
      <dsp:spPr>
        <a:xfrm rot="10800000">
          <a:off x="0" y="0"/>
          <a:ext cx="4643469" cy="1404947"/>
        </a:xfrm>
        <a:prstGeom prst="trapezoid">
          <a:avLst>
            <a:gd name="adj" fmla="val 55085"/>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S" sz="2400" kern="1200" dirty="0" smtClean="0"/>
        </a:p>
        <a:p>
          <a:pPr lvl="0" algn="ctr" defTabSz="1066800">
            <a:lnSpc>
              <a:spcPct val="90000"/>
            </a:lnSpc>
            <a:spcBef>
              <a:spcPct val="0"/>
            </a:spcBef>
            <a:spcAft>
              <a:spcPct val="35000"/>
            </a:spcAft>
          </a:pPr>
          <a:r>
            <a:rPr lang="es-ES" sz="2400" kern="1200" dirty="0" smtClean="0"/>
            <a:t>Sociedad Local </a:t>
          </a:r>
        </a:p>
        <a:p>
          <a:pPr lvl="0" algn="ctr" defTabSz="1066800">
            <a:lnSpc>
              <a:spcPct val="90000"/>
            </a:lnSpc>
            <a:spcBef>
              <a:spcPct val="0"/>
            </a:spcBef>
            <a:spcAft>
              <a:spcPct val="35000"/>
            </a:spcAft>
          </a:pPr>
          <a:endParaRPr lang="es-ES" sz="2900" kern="1200" dirty="0"/>
        </a:p>
      </dsp:txBody>
      <dsp:txXfrm rot="-10800000">
        <a:off x="812607" y="0"/>
        <a:ext cx="3018255" cy="1404947"/>
      </dsp:txXfrm>
    </dsp:sp>
    <dsp:sp modelId="{A72270C4-4E4D-4DC6-887A-78F991ADFE0C}">
      <dsp:nvSpPr>
        <dsp:cNvPr id="0" name=""/>
        <dsp:cNvSpPr/>
      </dsp:nvSpPr>
      <dsp:spPr>
        <a:xfrm rot="10800000">
          <a:off x="773911" y="1404947"/>
          <a:ext cx="3095646" cy="1404947"/>
        </a:xfrm>
        <a:prstGeom prst="trapezoid">
          <a:avLst>
            <a:gd name="adj" fmla="val 55085"/>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ES" sz="2200" kern="1200" dirty="0" smtClean="0"/>
            <a:t>Capital Social</a:t>
          </a:r>
        </a:p>
      </dsp:txBody>
      <dsp:txXfrm rot="-10800000">
        <a:off x="1315649" y="1404947"/>
        <a:ext cx="2012170" cy="1404947"/>
      </dsp:txXfrm>
    </dsp:sp>
    <dsp:sp modelId="{9FD68369-E6C4-4DF7-BDB9-8945CDCAE052}">
      <dsp:nvSpPr>
        <dsp:cNvPr id="0" name=""/>
        <dsp:cNvSpPr/>
      </dsp:nvSpPr>
      <dsp:spPr>
        <a:xfrm rot="10800000">
          <a:off x="1547823" y="2809894"/>
          <a:ext cx="1547823" cy="1404947"/>
        </a:xfrm>
        <a:prstGeom prst="trapezoid">
          <a:avLst>
            <a:gd name="adj" fmla="val 55085"/>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s-ES" sz="1800" kern="1200" dirty="0" smtClean="0"/>
        </a:p>
        <a:p>
          <a:pPr lvl="0" algn="ctr" defTabSz="800100">
            <a:lnSpc>
              <a:spcPct val="90000"/>
            </a:lnSpc>
            <a:spcBef>
              <a:spcPct val="0"/>
            </a:spcBef>
            <a:spcAft>
              <a:spcPct val="35000"/>
            </a:spcAft>
          </a:pPr>
          <a:r>
            <a:rPr lang="es-ES" sz="1800" kern="1200" dirty="0" smtClean="0"/>
            <a:t>Jóvenes</a:t>
          </a:r>
        </a:p>
        <a:p>
          <a:pPr lvl="0" algn="ctr" defTabSz="800100">
            <a:lnSpc>
              <a:spcPct val="90000"/>
            </a:lnSpc>
            <a:spcBef>
              <a:spcPct val="0"/>
            </a:spcBef>
            <a:spcAft>
              <a:spcPct val="35000"/>
            </a:spcAft>
          </a:pPr>
          <a:endParaRPr lang="es-ES" sz="1800" kern="1200" dirty="0" smtClean="0"/>
        </a:p>
        <a:p>
          <a:pPr lvl="0" algn="ctr" defTabSz="800100">
            <a:lnSpc>
              <a:spcPct val="90000"/>
            </a:lnSpc>
            <a:spcBef>
              <a:spcPct val="0"/>
            </a:spcBef>
            <a:spcAft>
              <a:spcPct val="35000"/>
            </a:spcAft>
          </a:pPr>
          <a:endParaRPr lang="es-ES" sz="2400" kern="1200" dirty="0" smtClean="0"/>
        </a:p>
      </dsp:txBody>
      <dsp:txXfrm rot="-10800000">
        <a:off x="1547823" y="2809894"/>
        <a:ext cx="1547823" cy="14049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E3BF4-90AC-45F3-BF69-4AE8EF0BF780}">
      <dsp:nvSpPr>
        <dsp:cNvPr id="0" name=""/>
        <dsp:cNvSpPr/>
      </dsp:nvSpPr>
      <dsp:spPr>
        <a:xfrm>
          <a:off x="0" y="353378"/>
          <a:ext cx="4714907" cy="121826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t>Fortalecimiento de la democracia local Ejercicio de ciudadanía  </a:t>
          </a:r>
          <a:endParaRPr lang="es-ES" sz="2000" b="1" kern="1200" dirty="0"/>
        </a:p>
      </dsp:txBody>
      <dsp:txXfrm>
        <a:off x="59471" y="412849"/>
        <a:ext cx="4595965" cy="1099320"/>
      </dsp:txXfrm>
    </dsp:sp>
    <dsp:sp modelId="{E3DDE948-448B-4DEB-B962-F8F2133F6A7A}">
      <dsp:nvSpPr>
        <dsp:cNvPr id="0" name=""/>
        <dsp:cNvSpPr/>
      </dsp:nvSpPr>
      <dsp:spPr>
        <a:xfrm>
          <a:off x="0" y="1763822"/>
          <a:ext cx="4714907" cy="1308011"/>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t>Fortalecimiento del tejido social</a:t>
          </a:r>
        </a:p>
        <a:p>
          <a:pPr lvl="0" algn="l" defTabSz="889000">
            <a:lnSpc>
              <a:spcPct val="90000"/>
            </a:lnSpc>
            <a:spcBef>
              <a:spcPct val="0"/>
            </a:spcBef>
            <a:spcAft>
              <a:spcPct val="35000"/>
            </a:spcAft>
          </a:pPr>
          <a:r>
            <a:rPr lang="es-ES" sz="2000" b="1" kern="1200" dirty="0" smtClean="0"/>
            <a:t>Consolidación y empoderamiento de los grupos, redes y organizaciones juveniles .</a:t>
          </a:r>
          <a:endParaRPr lang="es-ES" sz="2000" kern="1200" dirty="0"/>
        </a:p>
      </dsp:txBody>
      <dsp:txXfrm>
        <a:off x="63852" y="1827674"/>
        <a:ext cx="4587203" cy="1180307"/>
      </dsp:txXfrm>
    </dsp:sp>
    <dsp:sp modelId="{0B77274D-F115-4F6B-B929-38B3A8155B45}">
      <dsp:nvSpPr>
        <dsp:cNvPr id="0" name=""/>
        <dsp:cNvSpPr/>
      </dsp:nvSpPr>
      <dsp:spPr>
        <a:xfrm>
          <a:off x="0" y="3353766"/>
          <a:ext cx="4714907" cy="1218262"/>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t>Fortalecimiento de la Identidad Construcción de sentidos y conceptos en base a sus propios imaginarios. </a:t>
          </a:r>
          <a:endParaRPr lang="es-ES" sz="2000" kern="1200" dirty="0"/>
        </a:p>
      </dsp:txBody>
      <dsp:txXfrm>
        <a:off x="59471" y="3413237"/>
        <a:ext cx="4595965" cy="1099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4C6C6-BF8D-4343-B43F-4AB2A25C173F}">
      <dsp:nvSpPr>
        <dsp:cNvPr id="0" name=""/>
        <dsp:cNvSpPr/>
      </dsp:nvSpPr>
      <dsp:spPr>
        <a:xfrm>
          <a:off x="0" y="194617"/>
          <a:ext cx="3357586" cy="12168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b="1" kern="1200" dirty="0" smtClean="0"/>
            <a:t>SOCIEDAD LOCAL </a:t>
          </a:r>
          <a:endParaRPr lang="es-ES" sz="1500" kern="1200" dirty="0"/>
        </a:p>
      </dsp:txBody>
      <dsp:txXfrm>
        <a:off x="59399" y="254016"/>
        <a:ext cx="3238788" cy="1098002"/>
      </dsp:txXfrm>
    </dsp:sp>
    <dsp:sp modelId="{E3DDE948-448B-4DEB-B962-F8F2133F6A7A}">
      <dsp:nvSpPr>
        <dsp:cNvPr id="0" name=""/>
        <dsp:cNvSpPr/>
      </dsp:nvSpPr>
      <dsp:spPr>
        <a:xfrm>
          <a:off x="0" y="1573858"/>
          <a:ext cx="3357586" cy="1426539"/>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b="1" kern="1200" dirty="0" smtClean="0"/>
            <a:t>CAPITAL SOCIAL </a:t>
          </a:r>
        </a:p>
        <a:p>
          <a:pPr lvl="0" algn="ctr" defTabSz="666750">
            <a:lnSpc>
              <a:spcPct val="90000"/>
            </a:lnSpc>
            <a:spcBef>
              <a:spcPct val="0"/>
            </a:spcBef>
            <a:spcAft>
              <a:spcPct val="35000"/>
            </a:spcAft>
          </a:pPr>
          <a:r>
            <a:rPr lang="es-ES" sz="1500" kern="1200" dirty="0" smtClean="0"/>
            <a:t>GRUPOS , ORGANIZACIONES Y REDES JUVENILES</a:t>
          </a:r>
          <a:endParaRPr lang="es-ES" sz="1500" kern="1200" dirty="0"/>
        </a:p>
      </dsp:txBody>
      <dsp:txXfrm>
        <a:off x="69638" y="1643496"/>
        <a:ext cx="3218310" cy="1287263"/>
      </dsp:txXfrm>
    </dsp:sp>
    <dsp:sp modelId="{A98941DE-E95C-411F-8BBB-7150BA2C409B}">
      <dsp:nvSpPr>
        <dsp:cNvPr id="0" name=""/>
        <dsp:cNvSpPr/>
      </dsp:nvSpPr>
      <dsp:spPr>
        <a:xfrm>
          <a:off x="0" y="3212356"/>
          <a:ext cx="3357586" cy="121680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t>JÓVENES</a:t>
          </a:r>
          <a:endParaRPr lang="es-ES" sz="1800" b="1" kern="1200" dirty="0"/>
        </a:p>
      </dsp:txBody>
      <dsp:txXfrm>
        <a:off x="59399" y="3271755"/>
        <a:ext cx="3238788"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487AF-1386-43FB-9018-4B3AC6E018B8}">
      <dsp:nvSpPr>
        <dsp:cNvPr id="0" name=""/>
        <dsp:cNvSpPr/>
      </dsp:nvSpPr>
      <dsp:spPr>
        <a:xfrm>
          <a:off x="1358686" y="311112"/>
          <a:ext cx="4020530" cy="4020530"/>
        </a:xfrm>
        <a:prstGeom prst="pie">
          <a:avLst>
            <a:gd name="adj1" fmla="val 16200000"/>
            <a:gd name="adj2" fmla="val 18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Guayaquil</a:t>
          </a:r>
        </a:p>
        <a:p>
          <a:pPr lvl="0" algn="ctr" defTabSz="711200">
            <a:lnSpc>
              <a:spcPct val="90000"/>
            </a:lnSpc>
            <a:spcBef>
              <a:spcPct val="0"/>
            </a:spcBef>
            <a:spcAft>
              <a:spcPct val="35000"/>
            </a:spcAft>
          </a:pPr>
          <a:r>
            <a:rPr lang="es-ES" sz="1600" kern="1200" dirty="0" smtClean="0"/>
            <a:t>IGLESIA BAUTISTA</a:t>
          </a:r>
          <a:endParaRPr lang="es-ES" sz="1600" kern="1200" dirty="0"/>
        </a:p>
      </dsp:txBody>
      <dsp:txXfrm>
        <a:off x="3477601" y="1163082"/>
        <a:ext cx="1435903" cy="1196586"/>
      </dsp:txXfrm>
    </dsp:sp>
    <dsp:sp modelId="{2273F937-9963-4229-B876-2785C3B8D289}">
      <dsp:nvSpPr>
        <dsp:cNvPr id="0" name=""/>
        <dsp:cNvSpPr/>
      </dsp:nvSpPr>
      <dsp:spPr>
        <a:xfrm>
          <a:off x="1275882" y="454702"/>
          <a:ext cx="4020530" cy="4020530"/>
        </a:xfrm>
        <a:prstGeom prst="pie">
          <a:avLst>
            <a:gd name="adj1" fmla="val 1800000"/>
            <a:gd name="adj2" fmla="val 90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Quito</a:t>
          </a:r>
        </a:p>
        <a:p>
          <a:pPr lvl="0" algn="ctr" defTabSz="711200">
            <a:lnSpc>
              <a:spcPct val="90000"/>
            </a:lnSpc>
            <a:spcBef>
              <a:spcPct val="0"/>
            </a:spcBef>
            <a:spcAft>
              <a:spcPct val="35000"/>
            </a:spcAft>
          </a:pPr>
          <a:r>
            <a:rPr lang="es-ES" sz="1600" kern="1200" dirty="0" smtClean="0"/>
            <a:t>IGLESIAS  CRISTIANA EVANGELICAS Y CATOLICAS </a:t>
          </a:r>
          <a:endParaRPr lang="es-ES" sz="1600" kern="1200" dirty="0"/>
        </a:p>
      </dsp:txBody>
      <dsp:txXfrm>
        <a:off x="2233151" y="3063261"/>
        <a:ext cx="2153855" cy="1052996"/>
      </dsp:txXfrm>
    </dsp:sp>
    <dsp:sp modelId="{151EB63B-3C04-46B1-9772-E89E3949D636}">
      <dsp:nvSpPr>
        <dsp:cNvPr id="0" name=""/>
        <dsp:cNvSpPr/>
      </dsp:nvSpPr>
      <dsp:spPr>
        <a:xfrm>
          <a:off x="1193078" y="311112"/>
          <a:ext cx="4020530" cy="4020530"/>
        </a:xfrm>
        <a:prstGeom prst="pie">
          <a:avLst>
            <a:gd name="adj1" fmla="val 9000000"/>
            <a:gd name="adj2" fmla="val 162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Chimborazo-Riobamba</a:t>
          </a:r>
        </a:p>
        <a:p>
          <a:pPr lvl="0" algn="ctr" defTabSz="711200">
            <a:lnSpc>
              <a:spcPct val="90000"/>
            </a:lnSpc>
            <a:spcBef>
              <a:spcPct val="0"/>
            </a:spcBef>
            <a:spcAft>
              <a:spcPct val="35000"/>
            </a:spcAft>
          </a:pPr>
          <a:r>
            <a:rPr lang="es-ES" sz="1600" kern="1200" dirty="0" smtClean="0"/>
            <a:t>COMPOSIECH</a:t>
          </a:r>
          <a:endParaRPr lang="es-ES" sz="1600" kern="1200" dirty="0"/>
        </a:p>
      </dsp:txBody>
      <dsp:txXfrm>
        <a:off x="1658790" y="1163082"/>
        <a:ext cx="1435903" cy="1196586"/>
      </dsp:txXfrm>
    </dsp:sp>
    <dsp:sp modelId="{56BDF6A4-366E-41BE-80C1-9D8A97898E43}">
      <dsp:nvSpPr>
        <dsp:cNvPr id="0" name=""/>
        <dsp:cNvSpPr/>
      </dsp:nvSpPr>
      <dsp:spPr>
        <a:xfrm>
          <a:off x="1110128" y="62222"/>
          <a:ext cx="4518310" cy="4518310"/>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8F82A0A-7E75-4684-BB5C-19CC11491237}">
      <dsp:nvSpPr>
        <dsp:cNvPr id="0" name=""/>
        <dsp:cNvSpPr/>
      </dsp:nvSpPr>
      <dsp:spPr>
        <a:xfrm>
          <a:off x="1026992" y="205558"/>
          <a:ext cx="4518310" cy="4518310"/>
        </a:xfrm>
        <a:prstGeom prst="circularArrow">
          <a:avLst>
            <a:gd name="adj1" fmla="val 5085"/>
            <a:gd name="adj2" fmla="val 327528"/>
            <a:gd name="adj3" fmla="val 8671970"/>
            <a:gd name="adj4" fmla="val 1800502"/>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5C01E45-3D39-4403-8867-C35275FDBC2C}">
      <dsp:nvSpPr>
        <dsp:cNvPr id="0" name=""/>
        <dsp:cNvSpPr/>
      </dsp:nvSpPr>
      <dsp:spPr>
        <a:xfrm>
          <a:off x="943857" y="62222"/>
          <a:ext cx="4518310" cy="4518310"/>
        </a:xfrm>
        <a:prstGeom prst="circularArrow">
          <a:avLst>
            <a:gd name="adj1" fmla="val 5085"/>
            <a:gd name="adj2" fmla="val 327528"/>
            <a:gd name="adj3" fmla="val 15873039"/>
            <a:gd name="adj4" fmla="val 9000000"/>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0D92F-B37C-4398-A541-4545ED7E0CA7}">
      <dsp:nvSpPr>
        <dsp:cNvPr id="0" name=""/>
        <dsp:cNvSpPr/>
      </dsp:nvSpPr>
      <dsp:spPr>
        <a:xfrm>
          <a:off x="18853" y="1972122"/>
          <a:ext cx="6105961" cy="699224"/>
        </a:xfrm>
        <a:prstGeom prst="mathMinus">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EB66E8-61D3-4B7E-AF2D-8B3FCF7DC8D2}">
      <dsp:nvSpPr>
        <dsp:cNvPr id="0" name=""/>
        <dsp:cNvSpPr/>
      </dsp:nvSpPr>
      <dsp:spPr>
        <a:xfrm>
          <a:off x="737240" y="232173"/>
          <a:ext cx="1843100" cy="1857388"/>
        </a:xfrm>
        <a:prstGeom prst="downArrow">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0C7B7-980C-4A8D-9E37-59F2B12F45B3}">
      <dsp:nvSpPr>
        <dsp:cNvPr id="0" name=""/>
        <dsp:cNvSpPr/>
      </dsp:nvSpPr>
      <dsp:spPr>
        <a:xfrm>
          <a:off x="2604649" y="807250"/>
          <a:ext cx="2728869" cy="105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b="1" kern="1200" dirty="0" smtClean="0"/>
            <a:t>REALIDAD, REFERENTES TEOLOGICOS, IMAGINARIOS Y SUEÑOS.</a:t>
          </a:r>
        </a:p>
        <a:p>
          <a:pPr lvl="0" algn="ctr" defTabSz="889000">
            <a:lnSpc>
              <a:spcPct val="90000"/>
            </a:lnSpc>
            <a:spcBef>
              <a:spcPct val="0"/>
            </a:spcBef>
            <a:spcAft>
              <a:spcPct val="35000"/>
            </a:spcAft>
          </a:pPr>
          <a:r>
            <a:rPr lang="es-ES" sz="2000" b="1" kern="1200" dirty="0" smtClean="0"/>
            <a:t>Levantamiento de la línea base </a:t>
          </a:r>
        </a:p>
        <a:p>
          <a:pPr lvl="0" algn="ctr" defTabSz="889000">
            <a:lnSpc>
              <a:spcPct val="90000"/>
            </a:lnSpc>
            <a:spcBef>
              <a:spcPct val="0"/>
            </a:spcBef>
            <a:spcAft>
              <a:spcPct val="35000"/>
            </a:spcAft>
          </a:pPr>
          <a:endParaRPr lang="es-ES" sz="2000" b="1" kern="1200" dirty="0" smtClean="0"/>
        </a:p>
      </dsp:txBody>
      <dsp:txXfrm>
        <a:off x="2604649" y="807250"/>
        <a:ext cx="2728869" cy="1050135"/>
      </dsp:txXfrm>
    </dsp:sp>
    <dsp:sp modelId="{AAF69A36-DDB1-4601-9626-12AEDEF44F55}">
      <dsp:nvSpPr>
        <dsp:cNvPr id="0" name=""/>
        <dsp:cNvSpPr/>
      </dsp:nvSpPr>
      <dsp:spPr>
        <a:xfrm>
          <a:off x="3563327" y="2553908"/>
          <a:ext cx="1843100" cy="1857388"/>
        </a:xfrm>
        <a:prstGeom prst="upArrow">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9A9E7C-18AB-4DBF-A3A1-063C914756DC}">
      <dsp:nvSpPr>
        <dsp:cNvPr id="0" name=""/>
        <dsp:cNvSpPr/>
      </dsp:nvSpPr>
      <dsp:spPr>
        <a:xfrm>
          <a:off x="647975" y="2530346"/>
          <a:ext cx="2417184" cy="1950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S" sz="1300" b="1" kern="1200" dirty="0" smtClean="0">
              <a:effectLst/>
            </a:rPr>
            <a:t>¿Cómo Articular esfuerzos con políticas, planes y programas  de Estado? </a:t>
          </a:r>
        </a:p>
        <a:p>
          <a:pPr lvl="0" algn="ctr" defTabSz="577850">
            <a:lnSpc>
              <a:spcPct val="90000"/>
            </a:lnSpc>
            <a:spcBef>
              <a:spcPct val="0"/>
            </a:spcBef>
            <a:spcAft>
              <a:spcPct val="35000"/>
            </a:spcAft>
          </a:pPr>
          <a:r>
            <a:rPr lang="es-ES" sz="1300" b="1" kern="1200" dirty="0" smtClean="0">
              <a:effectLst/>
            </a:rPr>
            <a:t>¿Cómo acompañar a los jóvenes para que se empoderen de su rol protagónico?</a:t>
          </a:r>
        </a:p>
        <a:p>
          <a:pPr lvl="0" algn="ctr" defTabSz="577850">
            <a:lnSpc>
              <a:spcPct val="90000"/>
            </a:lnSpc>
            <a:spcBef>
              <a:spcPct val="0"/>
            </a:spcBef>
            <a:spcAft>
              <a:spcPct val="35000"/>
            </a:spcAft>
          </a:pPr>
          <a:r>
            <a:rPr lang="es-ES" sz="1300" b="1" kern="1200" dirty="0" smtClean="0">
              <a:effectLst/>
            </a:rPr>
            <a:t>Como fortalecer los espacios de </a:t>
          </a:r>
        </a:p>
        <a:p>
          <a:pPr lvl="0" algn="ctr" defTabSz="577850">
            <a:lnSpc>
              <a:spcPct val="90000"/>
            </a:lnSpc>
            <a:spcBef>
              <a:spcPct val="0"/>
            </a:spcBef>
            <a:spcAft>
              <a:spcPct val="35000"/>
            </a:spcAft>
          </a:pPr>
          <a:r>
            <a:rPr lang="es-ES" sz="1300" b="1" kern="1200" dirty="0" smtClean="0">
              <a:effectLst/>
            </a:rPr>
            <a:t>ORACION Y DIALOGO</a:t>
          </a:r>
          <a:endParaRPr lang="es-ES" sz="1300" b="1" kern="1200" dirty="0">
            <a:effectLst/>
          </a:endParaRPr>
        </a:p>
      </dsp:txBody>
      <dsp:txXfrm>
        <a:off x="647975" y="2530346"/>
        <a:ext cx="2417184" cy="19502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D7517-E1EE-419E-9278-23C451B3FCDF}">
      <dsp:nvSpPr>
        <dsp:cNvPr id="0" name=""/>
        <dsp:cNvSpPr/>
      </dsp:nvSpPr>
      <dsp:spPr>
        <a:xfrm rot="1220086">
          <a:off x="3451946" y="2276048"/>
          <a:ext cx="2671781" cy="2671781"/>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t>CULTURA CIUDADANA</a:t>
          </a:r>
        </a:p>
        <a:p>
          <a:pPr lvl="0" algn="ctr" defTabSz="622300">
            <a:lnSpc>
              <a:spcPct val="90000"/>
            </a:lnSpc>
            <a:spcBef>
              <a:spcPct val="0"/>
            </a:spcBef>
            <a:spcAft>
              <a:spcPct val="35000"/>
            </a:spcAft>
          </a:pPr>
          <a:r>
            <a:rPr lang="es-ES" sz="1400" b="1" kern="1200" dirty="0" smtClean="0"/>
            <a:t>Espacios de Participación Juvenil </a:t>
          </a:r>
        </a:p>
        <a:p>
          <a:pPr lvl="0" algn="ctr" defTabSz="622300">
            <a:lnSpc>
              <a:spcPct val="90000"/>
            </a:lnSpc>
            <a:spcBef>
              <a:spcPct val="0"/>
            </a:spcBef>
            <a:spcAft>
              <a:spcPct val="35000"/>
            </a:spcAft>
          </a:pPr>
          <a:r>
            <a:rPr lang="es-ES" sz="1400" b="1" kern="1200" dirty="0" smtClean="0"/>
            <a:t>LOCAL </a:t>
          </a:r>
          <a:br>
            <a:rPr lang="es-ES" sz="1400" b="1" kern="1200" dirty="0" smtClean="0"/>
          </a:br>
          <a:r>
            <a:rPr lang="es-ES" sz="1400" b="1" kern="1200" dirty="0" smtClean="0"/>
            <a:t>NACIONAL</a:t>
          </a:r>
          <a:br>
            <a:rPr lang="es-ES" sz="1400" b="1" kern="1200" dirty="0" smtClean="0"/>
          </a:br>
          <a:r>
            <a:rPr lang="es-ES" sz="1400" b="1" kern="1200" dirty="0" smtClean="0"/>
            <a:t>VIRTUAL  </a:t>
          </a:r>
          <a:endParaRPr lang="es-ES" sz="1400" b="1" kern="1200" dirty="0"/>
        </a:p>
      </dsp:txBody>
      <dsp:txXfrm>
        <a:off x="3997212" y="2903356"/>
        <a:ext cx="1597487" cy="1373351"/>
      </dsp:txXfrm>
    </dsp:sp>
    <dsp:sp modelId="{9E1B3F3C-4F13-4804-9CCD-A387029F60C0}">
      <dsp:nvSpPr>
        <dsp:cNvPr id="0" name=""/>
        <dsp:cNvSpPr/>
      </dsp:nvSpPr>
      <dsp:spPr>
        <a:xfrm>
          <a:off x="1144931" y="1535926"/>
          <a:ext cx="2611389" cy="2587158"/>
        </a:xfrm>
        <a:prstGeom prst="gear6">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t>Empoderamiento de la Actoría Social  </a:t>
          </a:r>
        </a:p>
        <a:p>
          <a:pPr lvl="0" algn="ctr" defTabSz="533400">
            <a:lnSpc>
              <a:spcPct val="90000"/>
            </a:lnSpc>
            <a:spcBef>
              <a:spcPct val="0"/>
            </a:spcBef>
            <a:spcAft>
              <a:spcPct val="35000"/>
            </a:spcAft>
          </a:pPr>
          <a:r>
            <a:rPr lang="es-ES" sz="1200" b="1" kern="1200" dirty="0" smtClean="0"/>
            <a:t>PARTICIPACION </a:t>
          </a:r>
          <a:br>
            <a:rPr lang="es-ES" sz="1200" b="1" kern="1200" dirty="0" smtClean="0"/>
          </a:br>
          <a:r>
            <a:rPr lang="es-ES" sz="1200" b="1" kern="1200" dirty="0" smtClean="0"/>
            <a:t>(Potenciar Liderazgo)</a:t>
          </a:r>
          <a:r>
            <a:rPr lang="es-ES" sz="1200" kern="1200" dirty="0" smtClean="0"/>
            <a:t> </a:t>
          </a:r>
          <a:endParaRPr lang="es-ES" sz="1200" kern="1200" dirty="0"/>
        </a:p>
      </dsp:txBody>
      <dsp:txXfrm>
        <a:off x="1799778" y="2191187"/>
        <a:ext cx="1301695" cy="1276636"/>
      </dsp:txXfrm>
    </dsp:sp>
    <dsp:sp modelId="{0167792A-8A7E-4718-BF86-270D799FA9AC}">
      <dsp:nvSpPr>
        <dsp:cNvPr id="0" name=""/>
        <dsp:cNvSpPr/>
      </dsp:nvSpPr>
      <dsp:spPr>
        <a:xfrm rot="20700000">
          <a:off x="2622246" y="154269"/>
          <a:ext cx="2177995" cy="2203288"/>
        </a:xfrm>
        <a:prstGeom prst="gear6">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t/>
          </a:r>
          <a:br>
            <a:rPr lang="es-ES" sz="1000" b="1" kern="1200" dirty="0" smtClean="0"/>
          </a:br>
          <a:endParaRPr lang="es-ES" sz="1000" b="1" kern="1200" dirty="0" smtClean="0"/>
        </a:p>
        <a:p>
          <a:pPr lvl="0" algn="ctr" defTabSz="444500">
            <a:lnSpc>
              <a:spcPct val="90000"/>
            </a:lnSpc>
            <a:spcBef>
              <a:spcPct val="0"/>
            </a:spcBef>
            <a:spcAft>
              <a:spcPct val="35000"/>
            </a:spcAft>
          </a:pPr>
          <a:r>
            <a:rPr lang="es-EC" sz="1000" b="1" kern="1200" dirty="0" smtClean="0"/>
            <a:t>Capacidades Personales</a:t>
          </a:r>
        </a:p>
        <a:p>
          <a:pPr lvl="0" algn="ctr" defTabSz="444500">
            <a:lnSpc>
              <a:spcPct val="90000"/>
            </a:lnSpc>
            <a:spcBef>
              <a:spcPct val="0"/>
            </a:spcBef>
            <a:spcAft>
              <a:spcPct val="35000"/>
            </a:spcAft>
          </a:pPr>
          <a:r>
            <a:rPr lang="es-EC" sz="1000" b="1" kern="1200" dirty="0" smtClean="0"/>
            <a:t>SENTIDOS Y CONCEPTOS.</a:t>
          </a:r>
        </a:p>
        <a:p>
          <a:pPr lvl="0" algn="ctr" defTabSz="444500">
            <a:lnSpc>
              <a:spcPct val="90000"/>
            </a:lnSpc>
            <a:spcBef>
              <a:spcPct val="0"/>
            </a:spcBef>
            <a:spcAft>
              <a:spcPct val="35000"/>
            </a:spcAft>
          </a:pPr>
          <a:r>
            <a:rPr lang="es-EC" sz="1000" b="1" kern="1200" dirty="0" smtClean="0"/>
            <a:t>Lectura de Coyunturas</a:t>
          </a:r>
        </a:p>
        <a:p>
          <a:pPr lvl="0" algn="ctr" defTabSz="444500">
            <a:lnSpc>
              <a:spcPct val="90000"/>
            </a:lnSpc>
            <a:spcBef>
              <a:spcPct val="0"/>
            </a:spcBef>
            <a:spcAft>
              <a:spcPct val="35000"/>
            </a:spcAft>
          </a:pPr>
          <a:r>
            <a:rPr lang="es-EC" sz="1000" b="1" kern="1200" dirty="0" smtClean="0"/>
            <a:t>REFLEXION CRITICA</a:t>
          </a:r>
        </a:p>
        <a:p>
          <a:pPr lvl="0" algn="ctr" defTabSz="444500">
            <a:lnSpc>
              <a:spcPct val="90000"/>
            </a:lnSpc>
            <a:spcBef>
              <a:spcPct val="0"/>
            </a:spcBef>
            <a:spcAft>
              <a:spcPct val="35000"/>
            </a:spcAft>
          </a:pPr>
          <a:endParaRPr lang="es-EC" sz="1000" b="1" kern="1200" dirty="0" smtClean="0"/>
        </a:p>
        <a:p>
          <a:pPr lvl="0" algn="ctr" defTabSz="444500">
            <a:lnSpc>
              <a:spcPct val="90000"/>
            </a:lnSpc>
            <a:spcBef>
              <a:spcPct val="0"/>
            </a:spcBef>
            <a:spcAft>
              <a:spcPct val="35000"/>
            </a:spcAft>
          </a:pPr>
          <a:endParaRPr lang="es-ES" sz="1000" kern="1200" dirty="0"/>
        </a:p>
      </dsp:txBody>
      <dsp:txXfrm rot="-20700000">
        <a:off x="3098444" y="639015"/>
        <a:ext cx="1225599" cy="1233796"/>
      </dsp:txXfrm>
    </dsp:sp>
    <dsp:sp modelId="{F8AD0FEB-27CD-45D9-A5AD-1C4A6ACACDA9}">
      <dsp:nvSpPr>
        <dsp:cNvPr id="0" name=""/>
        <dsp:cNvSpPr/>
      </dsp:nvSpPr>
      <dsp:spPr>
        <a:xfrm>
          <a:off x="3286153" y="1857402"/>
          <a:ext cx="3419879" cy="3419879"/>
        </a:xfrm>
        <a:prstGeom prst="circularArrow">
          <a:avLst>
            <a:gd name="adj1" fmla="val 4688"/>
            <a:gd name="adj2" fmla="val 299029"/>
            <a:gd name="adj3" fmla="val 2530015"/>
            <a:gd name="adj4" fmla="val 15831758"/>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B32872-2EE3-4306-B23C-FD4C8262733A}">
      <dsp:nvSpPr>
        <dsp:cNvPr id="0" name=""/>
        <dsp:cNvSpPr/>
      </dsp:nvSpPr>
      <dsp:spPr>
        <a:xfrm rot="1064270">
          <a:off x="833430" y="1211751"/>
          <a:ext cx="2484756" cy="2484756"/>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B2688B-1237-4FE4-BB38-F30935B57C12}">
      <dsp:nvSpPr>
        <dsp:cNvPr id="0" name=""/>
        <dsp:cNvSpPr/>
      </dsp:nvSpPr>
      <dsp:spPr>
        <a:xfrm>
          <a:off x="2303406" y="-115876"/>
          <a:ext cx="2679067" cy="2679067"/>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340D9-CC10-4C3C-9EDC-BB136ABC4266}">
      <dsp:nvSpPr>
        <dsp:cNvPr id="0" name=""/>
        <dsp:cNvSpPr/>
      </dsp:nvSpPr>
      <dsp:spPr>
        <a:xfrm>
          <a:off x="2047863" y="2389424"/>
          <a:ext cx="2000272" cy="178498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t>EXPERIENCIAS DE  FORTALECIMIENTO DEL TEJIDO SOCIAL</a:t>
          </a:r>
          <a:endParaRPr lang="es-ES" sz="1400" b="1" kern="1200" dirty="0"/>
        </a:p>
      </dsp:txBody>
      <dsp:txXfrm>
        <a:off x="2340796" y="2650829"/>
        <a:ext cx="1414406" cy="1262175"/>
      </dsp:txXfrm>
    </dsp:sp>
    <dsp:sp modelId="{CBA09C4B-EF5F-4790-A2A2-3308679B0323}">
      <dsp:nvSpPr>
        <dsp:cNvPr id="0" name=""/>
        <dsp:cNvSpPr/>
      </dsp:nvSpPr>
      <dsp:spPr>
        <a:xfrm rot="12900000">
          <a:off x="775496" y="1979700"/>
          <a:ext cx="1552022" cy="508720"/>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55B04BE-6D60-48F4-AC20-9E9AED5BF5FF}">
      <dsp:nvSpPr>
        <dsp:cNvPr id="0" name=""/>
        <dsp:cNvSpPr/>
      </dsp:nvSpPr>
      <dsp:spPr>
        <a:xfrm>
          <a:off x="67968" y="1110665"/>
          <a:ext cx="1695735" cy="135658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kern="1200" dirty="0" smtClean="0"/>
            <a:t>ACOMPAÑAMOS:</a:t>
          </a:r>
        </a:p>
        <a:p>
          <a:pPr lvl="0" algn="ctr" defTabSz="622300">
            <a:lnSpc>
              <a:spcPct val="90000"/>
            </a:lnSpc>
            <a:spcBef>
              <a:spcPct val="0"/>
            </a:spcBef>
            <a:spcAft>
              <a:spcPct val="35000"/>
            </a:spcAft>
          </a:pPr>
          <a:r>
            <a:rPr lang="es-ES" sz="1100" b="1" kern="1200" dirty="0" smtClean="0"/>
            <a:t>La implementación del Plan de Acción. </a:t>
          </a:r>
        </a:p>
      </dsp:txBody>
      <dsp:txXfrm>
        <a:off x="107701" y="1150398"/>
        <a:ext cx="1616269" cy="1277122"/>
      </dsp:txXfrm>
    </dsp:sp>
    <dsp:sp modelId="{C90CCD09-05B7-4A93-86B7-1548C14FA780}">
      <dsp:nvSpPr>
        <dsp:cNvPr id="0" name=""/>
        <dsp:cNvSpPr/>
      </dsp:nvSpPr>
      <dsp:spPr>
        <a:xfrm rot="16200000">
          <a:off x="2239836" y="1232828"/>
          <a:ext cx="1616326" cy="508720"/>
        </a:xfrm>
        <a:prstGeom prst="lef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735A96D-734D-4D9A-8B88-E8B2FF813578}">
      <dsp:nvSpPr>
        <dsp:cNvPr id="0" name=""/>
        <dsp:cNvSpPr/>
      </dsp:nvSpPr>
      <dsp:spPr>
        <a:xfrm>
          <a:off x="2200132" y="730"/>
          <a:ext cx="1695735" cy="1356588"/>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b="1" kern="1200" dirty="0" smtClean="0"/>
            <a:t>FACILITAMOS: </a:t>
          </a:r>
        </a:p>
        <a:p>
          <a:pPr lvl="0" algn="ctr" defTabSz="622300">
            <a:lnSpc>
              <a:spcPct val="90000"/>
            </a:lnSpc>
            <a:spcBef>
              <a:spcPct val="0"/>
            </a:spcBef>
            <a:spcAft>
              <a:spcPct val="35000"/>
            </a:spcAft>
          </a:pPr>
          <a:r>
            <a:rPr lang="es-ES" sz="1100" b="1" kern="1200" dirty="0" smtClean="0"/>
            <a:t>Metodologías,  Técnicas herramientas , Recursos</a:t>
          </a:r>
          <a:endParaRPr lang="es-ES" sz="1100" b="1" kern="1200" dirty="0"/>
        </a:p>
      </dsp:txBody>
      <dsp:txXfrm>
        <a:off x="2239865" y="40463"/>
        <a:ext cx="1616269" cy="1277122"/>
      </dsp:txXfrm>
    </dsp:sp>
    <dsp:sp modelId="{5839B100-7DED-4031-AAA4-9D0E472664F3}">
      <dsp:nvSpPr>
        <dsp:cNvPr id="0" name=""/>
        <dsp:cNvSpPr/>
      </dsp:nvSpPr>
      <dsp:spPr>
        <a:xfrm rot="19500000">
          <a:off x="3768481" y="1979700"/>
          <a:ext cx="1552022" cy="508720"/>
        </a:xfrm>
        <a:prstGeom prst="lef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68BFADC-587D-4BC5-8AC0-E5768DE970E4}">
      <dsp:nvSpPr>
        <dsp:cNvPr id="0" name=""/>
        <dsp:cNvSpPr/>
      </dsp:nvSpPr>
      <dsp:spPr>
        <a:xfrm>
          <a:off x="4332295" y="1110665"/>
          <a:ext cx="1695735" cy="1356588"/>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s-ES" sz="1200" b="1" kern="1200" dirty="0" smtClean="0"/>
            <a:t>COMPARTIMOS: </a:t>
          </a:r>
        </a:p>
        <a:p>
          <a:pPr lvl="0" algn="ctr" defTabSz="533400">
            <a:lnSpc>
              <a:spcPct val="90000"/>
            </a:lnSpc>
            <a:spcBef>
              <a:spcPct val="0"/>
            </a:spcBef>
            <a:spcAft>
              <a:spcPct val="35000"/>
            </a:spcAft>
          </a:pPr>
          <a:r>
            <a:rPr lang="es-ES" sz="1000" b="1" kern="1200" dirty="0" smtClean="0"/>
            <a:t>Aprendizajes. inconvenientes que se presentan en el proceso, </a:t>
          </a:r>
        </a:p>
        <a:p>
          <a:pPr lvl="0" algn="ctr" defTabSz="533400">
            <a:lnSpc>
              <a:spcPct val="90000"/>
            </a:lnSpc>
            <a:spcBef>
              <a:spcPct val="0"/>
            </a:spcBef>
            <a:spcAft>
              <a:spcPct val="35000"/>
            </a:spcAft>
          </a:pPr>
          <a:endParaRPr lang="es-ES" sz="1000" b="1" kern="1200" dirty="0" smtClean="0"/>
        </a:p>
        <a:p>
          <a:pPr lvl="0" algn="ctr" defTabSz="533400">
            <a:lnSpc>
              <a:spcPct val="90000"/>
            </a:lnSpc>
            <a:spcBef>
              <a:spcPct val="0"/>
            </a:spcBef>
            <a:spcAft>
              <a:spcPct val="35000"/>
            </a:spcAft>
          </a:pPr>
          <a:endParaRPr lang="es-ES" sz="1000" kern="1200" dirty="0"/>
        </a:p>
      </dsp:txBody>
      <dsp:txXfrm>
        <a:off x="4372028" y="1150398"/>
        <a:ext cx="1616269" cy="1277122"/>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F5199-8EF2-48DD-883F-6B91051E0BFB}" type="datetimeFigureOut">
              <a:rPr lang="es-ES" smtClean="0"/>
              <a:pPr/>
              <a:t>06/03/2013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C7BD6F-CF9D-4189-8690-CC9F245762A3}" type="slidenum">
              <a:rPr lang="es-ES" smtClean="0"/>
              <a:pPr/>
              <a:t>‹Nº›</a:t>
            </a:fld>
            <a:endParaRPr lang="es-ES"/>
          </a:p>
        </p:txBody>
      </p:sp>
    </p:spTree>
    <p:extLst>
      <p:ext uri="{BB962C8B-B14F-4D97-AF65-F5344CB8AC3E}">
        <p14:creationId xmlns="" xmlns:p14="http://schemas.microsoft.com/office/powerpoint/2010/main" val="356503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1C7BD6F-CF9D-4189-8690-CC9F245762A3}" type="slidenum">
              <a:rPr lang="es-ES" smtClean="0"/>
              <a:pPr/>
              <a:t>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1C7BD6F-CF9D-4189-8690-CC9F245762A3}" type="slidenum">
              <a:rPr lang="es-ES" smtClean="0"/>
              <a:pPr/>
              <a:t>13</a:t>
            </a:fld>
            <a:endParaRPr lang="es-ES"/>
          </a:p>
        </p:txBody>
      </p:sp>
    </p:spTree>
    <p:extLst>
      <p:ext uri="{BB962C8B-B14F-4D97-AF65-F5344CB8AC3E}">
        <p14:creationId xmlns="" xmlns:p14="http://schemas.microsoft.com/office/powerpoint/2010/main" val="127318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28C029-C981-493F-82E7-5AA62DFFAD8B}" type="datetimeFigureOut">
              <a:rPr lang="es-ES" smtClean="0"/>
              <a:pPr/>
              <a:t>06/03/2013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566FF72-ADF2-4920-8519-4C28B6DCAB8B}" type="slidenum">
              <a:rPr lang="es-ES" smtClean="0"/>
              <a:pPr/>
              <a:t>‹Nº›</a:t>
            </a:fld>
            <a:endParaRPr lang="es-E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7115196" cy="939784"/>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C029-C981-493F-82E7-5AA62DFFAD8B}" type="datetimeFigureOut">
              <a:rPr lang="es-ES" smtClean="0"/>
              <a:pPr/>
              <a:t>06/03/2013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6FF72-ADF2-4920-8519-4C28B6DCAB8B}" type="slidenum">
              <a:rPr lang="es-ES" smtClean="0"/>
              <a:pPr/>
              <a:t>‹Nº›</a:t>
            </a:fld>
            <a:endParaRPr lang="es-ES"/>
          </a:p>
        </p:txBody>
      </p:sp>
      <p:pic>
        <p:nvPicPr>
          <p:cNvPr id="7" name="6 Imagen" descr="firmaMJ.jpg"/>
          <p:cNvPicPr>
            <a:picLocks noChangeAspect="1"/>
          </p:cNvPicPr>
          <p:nvPr userDrawn="1"/>
        </p:nvPicPr>
        <p:blipFill>
          <a:blip r:embed="rId13"/>
          <a:stretch>
            <a:fillRect/>
          </a:stretch>
        </p:blipFill>
        <p:spPr>
          <a:xfrm>
            <a:off x="0" y="5643228"/>
            <a:ext cx="5429256" cy="1214796"/>
          </a:xfrm>
          <a:prstGeom prst="rect">
            <a:avLst/>
          </a:prstGeom>
        </p:spPr>
      </p:pic>
      <p:pic>
        <p:nvPicPr>
          <p:cNvPr id="8" name="7 Imagen" descr="Logo-Vision-Mundial.jpg"/>
          <p:cNvPicPr>
            <a:picLocks noChangeAspect="1"/>
          </p:cNvPicPr>
          <p:nvPr userDrawn="1"/>
        </p:nvPicPr>
        <p:blipFill>
          <a:blip r:embed="rId14"/>
          <a:stretch>
            <a:fillRect/>
          </a:stretch>
        </p:blipFill>
        <p:spPr>
          <a:xfrm>
            <a:off x="7572396" y="1"/>
            <a:ext cx="1571603" cy="610114"/>
          </a:xfrm>
          <a:prstGeom prst="rect">
            <a:avLst/>
          </a:prstGeom>
        </p:spPr>
      </p:pic>
      <p:sp>
        <p:nvSpPr>
          <p:cNvPr id="10" name="9 Rectángulo"/>
          <p:cNvSpPr/>
          <p:nvPr userDrawn="1"/>
        </p:nvSpPr>
        <p:spPr>
          <a:xfrm>
            <a:off x="5429256" y="6715148"/>
            <a:ext cx="3500462" cy="142852"/>
          </a:xfrm>
          <a:prstGeom prst="rect">
            <a:avLst/>
          </a:prstGeom>
          <a:solidFill>
            <a:srgbClr val="F6B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userDrawn="1"/>
        </p:nvSpPr>
        <p:spPr>
          <a:xfrm>
            <a:off x="5429256" y="6572272"/>
            <a:ext cx="2428892" cy="1428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userDrawn="1"/>
        </p:nvSpPr>
        <p:spPr>
          <a:xfrm>
            <a:off x="5429256" y="6429420"/>
            <a:ext cx="1714512" cy="142852"/>
          </a:xfrm>
          <a:prstGeom prst="rect">
            <a:avLst/>
          </a:prstGeom>
          <a:solidFill>
            <a:srgbClr val="FFCA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userDrawn="1"/>
        </p:nvSpPr>
        <p:spPr>
          <a:xfrm>
            <a:off x="5429256" y="6286520"/>
            <a:ext cx="857256" cy="142852"/>
          </a:xfrm>
          <a:prstGeom prst="rect">
            <a:avLst/>
          </a:prstGeom>
          <a:solidFill>
            <a:srgbClr val="FFD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userDrawn="1"/>
        </p:nvSpPr>
        <p:spPr>
          <a:xfrm>
            <a:off x="5429256" y="6143644"/>
            <a:ext cx="428628" cy="142876"/>
          </a:xfrm>
          <a:prstGeom prst="rect">
            <a:avLst/>
          </a:prstGeom>
          <a:solidFill>
            <a:srgbClr val="FFE9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2600" b="1" kern="1200">
          <a:solidFill>
            <a:srgbClr val="FF66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4623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66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9A4D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9A4D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9A4D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428736"/>
            <a:ext cx="8358246" cy="2357453"/>
          </a:xfrm>
        </p:spPr>
        <p:txBody>
          <a:bodyPr/>
          <a:lstStyle/>
          <a:p>
            <a:r>
              <a:rPr lang="es-ES" sz="4000" dirty="0" smtClean="0"/>
              <a:t>Centro de Aprendizaje de Movilización Juvenil</a:t>
            </a:r>
            <a:br>
              <a:rPr lang="es-ES" sz="4000" dirty="0" smtClean="0"/>
            </a:br>
            <a:r>
              <a:rPr lang="es-ES" sz="4000" dirty="0" smtClean="0"/>
              <a:t>Visión Mundial Ecuador</a:t>
            </a:r>
            <a:endParaRPr lang="es-ES" sz="4000" dirty="0"/>
          </a:p>
        </p:txBody>
      </p:sp>
      <p:sp>
        <p:nvSpPr>
          <p:cNvPr id="3" name="2 Subtítulo"/>
          <p:cNvSpPr>
            <a:spLocks noGrp="1"/>
          </p:cNvSpPr>
          <p:nvPr>
            <p:ph type="subTitle" idx="1"/>
          </p:nvPr>
        </p:nvSpPr>
        <p:spPr>
          <a:xfrm>
            <a:off x="357158" y="4071942"/>
            <a:ext cx="8572560" cy="1423982"/>
          </a:xfrm>
        </p:spPr>
        <p:txBody>
          <a:bodyPr>
            <a:noAutofit/>
          </a:bodyPr>
          <a:lstStyle/>
          <a:p>
            <a:r>
              <a:rPr lang="es-ES" sz="3200" b="1" dirty="0" smtClean="0"/>
              <a:t>Marzo</a:t>
            </a:r>
            <a:r>
              <a:rPr lang="es-ES" sz="3200" b="1" dirty="0" smtClean="0"/>
              <a:t>  </a:t>
            </a:r>
            <a:r>
              <a:rPr lang="es-ES" sz="3200" b="1" dirty="0" smtClean="0"/>
              <a:t>del  </a:t>
            </a:r>
            <a:r>
              <a:rPr lang="es-ES" sz="3200" b="1" dirty="0" smtClean="0"/>
              <a:t>2013</a:t>
            </a:r>
            <a:endParaRPr lang="es-ES" sz="3200" b="1" dirty="0" smtClean="0"/>
          </a:p>
          <a:p>
            <a:r>
              <a:rPr lang="es-ES" sz="2000" b="1" dirty="0" smtClean="0"/>
              <a:t>Equipo del </a:t>
            </a:r>
            <a:r>
              <a:rPr lang="es-ES" sz="2000" b="1" dirty="0" err="1" smtClean="0"/>
              <a:t>CdA</a:t>
            </a:r>
            <a:r>
              <a:rPr lang="es-ES" sz="2000" b="1" dirty="0" smtClean="0"/>
              <a:t> de Movilización Juvenil VME </a:t>
            </a:r>
          </a:p>
          <a:p>
            <a:endParaRPr lang="es-ES" sz="3200" b="1" dirty="0" smtClean="0"/>
          </a:p>
          <a:p>
            <a:endParaRPr lang="es-ES" sz="2400" b="1"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1 Título"/>
          <p:cNvSpPr txBox="1">
            <a:spLocks/>
          </p:cNvSpPr>
          <p:nvPr/>
        </p:nvSpPr>
        <p:spPr>
          <a:xfrm>
            <a:off x="500034" y="214290"/>
            <a:ext cx="7572396" cy="5111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2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17" name="1 Título"/>
          <p:cNvSpPr txBox="1">
            <a:spLocks/>
          </p:cNvSpPr>
          <p:nvPr/>
        </p:nvSpPr>
        <p:spPr>
          <a:xfrm>
            <a:off x="428596" y="0"/>
            <a:ext cx="7143800" cy="78581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2000" b="1" i="0" u="none" strike="noStrike" kern="1200" cap="none" spc="0" normalizeH="0" baseline="0" noProof="0" dirty="0">
              <a:ln>
                <a:noFill/>
              </a:ln>
              <a:solidFill>
                <a:srgbClr val="FF6600"/>
              </a:solidFill>
              <a:effectLst>
                <a:outerShdw blurRad="38100" dist="38100" dir="2700000" algn="tl">
                  <a:srgbClr val="000000">
                    <a:alpha val="43137"/>
                  </a:srgbClr>
                </a:outerShdw>
              </a:effectLst>
              <a:uLnTx/>
              <a:uFillTx/>
              <a:latin typeface="+mj-lt"/>
              <a:ea typeface="+mj-ea"/>
              <a:cs typeface="+mj-cs"/>
            </a:endParaRPr>
          </a:p>
        </p:txBody>
      </p:sp>
      <p:graphicFrame>
        <p:nvGraphicFramePr>
          <p:cNvPr id="19" name="18 Diagrama"/>
          <p:cNvGraphicFramePr/>
          <p:nvPr/>
        </p:nvGraphicFramePr>
        <p:xfrm>
          <a:off x="4143372" y="714356"/>
          <a:ext cx="4714908"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1" name="20 Diagrama"/>
          <p:cNvGraphicFramePr/>
          <p:nvPr/>
        </p:nvGraphicFramePr>
        <p:xfrm>
          <a:off x="500034" y="857232"/>
          <a:ext cx="3357586" cy="45720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1 Título"/>
          <p:cNvSpPr txBox="1">
            <a:spLocks/>
          </p:cNvSpPr>
          <p:nvPr/>
        </p:nvSpPr>
        <p:spPr>
          <a:xfrm>
            <a:off x="500034" y="0"/>
            <a:ext cx="7072362" cy="857256"/>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7" name="1 Título"/>
          <p:cNvSpPr txBox="1">
            <a:spLocks/>
          </p:cNvSpPr>
          <p:nvPr/>
        </p:nvSpPr>
        <p:spPr>
          <a:xfrm>
            <a:off x="285720" y="0"/>
            <a:ext cx="7072362" cy="939784"/>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S" sz="2000" b="1" i="0" u="none" strike="noStrike" kern="1200" cap="none" spc="0" normalizeH="0" baseline="0" noProof="0" smtClean="0">
                <a:ln>
                  <a:noFill/>
                </a:ln>
                <a:solidFill>
                  <a:srgbClr val="FF6600"/>
                </a:solidFill>
                <a:effectLst>
                  <a:outerShdw blurRad="38100" dist="38100" dir="2700000" algn="tl">
                    <a:srgbClr val="000000">
                      <a:alpha val="43137"/>
                    </a:srgbClr>
                  </a:outerShdw>
                </a:effectLst>
                <a:uLnTx/>
                <a:uFillTx/>
                <a:latin typeface="+mj-lt"/>
                <a:ea typeface="+mj-ea"/>
                <a:cs typeface="+mj-cs"/>
              </a:rPr>
              <a:t>1. DISEÑAMOS LA ESTRATEGIA DE MOVILIZACIÓN JUVENIL</a:t>
            </a:r>
            <a:br>
              <a:rPr kumimoji="0" lang="es-ES" sz="2000" b="1" i="0" u="none" strike="noStrike" kern="1200" cap="none" spc="0" normalizeH="0" baseline="0" noProof="0" smtClean="0">
                <a:ln>
                  <a:noFill/>
                </a:ln>
                <a:solidFill>
                  <a:srgbClr val="FF6600"/>
                </a:solidFill>
                <a:effectLst>
                  <a:outerShdw blurRad="38100" dist="38100" dir="2700000" algn="tl">
                    <a:srgbClr val="000000">
                      <a:alpha val="43137"/>
                    </a:srgbClr>
                  </a:outerShdw>
                </a:effectLst>
                <a:uLnTx/>
                <a:uFillTx/>
                <a:latin typeface="+mj-lt"/>
                <a:ea typeface="+mj-ea"/>
                <a:cs typeface="+mj-cs"/>
              </a:rPr>
            </a:br>
            <a:endParaRPr kumimoji="0" lang="es-ES" sz="2000" b="1" i="0" u="none" strike="noStrike" kern="1200" cap="none" spc="0" normalizeH="0" baseline="0" noProof="0" dirty="0">
              <a:ln>
                <a:noFill/>
              </a:ln>
              <a:solidFill>
                <a:srgbClr val="FF66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C974C6C6-BF8D-4343-B43F-4AB2A25C173F}"/>
                                            </p:graphicEl>
                                          </p:spTgt>
                                        </p:tgtEl>
                                        <p:attrNameLst>
                                          <p:attrName>style.visibility</p:attrName>
                                        </p:attrNameLst>
                                      </p:cBhvr>
                                      <p:to>
                                        <p:strVal val="visible"/>
                                      </p:to>
                                    </p:set>
                                    <p:animEffect transition="in" filter="fade">
                                      <p:cBhvr>
                                        <p:cTn id="7" dur="2000"/>
                                        <p:tgtEl>
                                          <p:spTgt spid="21">
                                            <p:graphicEl>
                                              <a:dgm id="{C974C6C6-BF8D-4343-B43F-4AB2A25C173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graphicEl>
                                              <a:dgm id="{E3DDE948-448B-4DEB-B962-F8F2133F6A7A}"/>
                                            </p:graphicEl>
                                          </p:spTgt>
                                        </p:tgtEl>
                                        <p:attrNameLst>
                                          <p:attrName>style.visibility</p:attrName>
                                        </p:attrNameLst>
                                      </p:cBhvr>
                                      <p:to>
                                        <p:strVal val="visible"/>
                                      </p:to>
                                    </p:set>
                                    <p:animEffect transition="in" filter="fade">
                                      <p:cBhvr>
                                        <p:cTn id="10" dur="2000"/>
                                        <p:tgtEl>
                                          <p:spTgt spid="21">
                                            <p:graphicEl>
                                              <a:dgm id="{E3DDE948-448B-4DEB-B962-F8F2133F6A7A}"/>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graphicEl>
                                              <a:dgm id="{A98941DE-E95C-411F-8BBB-7150BA2C409B}"/>
                                            </p:graphicEl>
                                          </p:spTgt>
                                        </p:tgtEl>
                                        <p:attrNameLst>
                                          <p:attrName>style.visibility</p:attrName>
                                        </p:attrNameLst>
                                      </p:cBhvr>
                                      <p:to>
                                        <p:strVal val="visible"/>
                                      </p:to>
                                    </p:set>
                                    <p:animEffect transition="in" filter="fade">
                                      <p:cBhvr>
                                        <p:cTn id="13" dur="2000"/>
                                        <p:tgtEl>
                                          <p:spTgt spid="21">
                                            <p:graphicEl>
                                              <a:dgm id="{A98941DE-E95C-411F-8BBB-7150BA2C409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graphicEl>
                                              <a:dgm id="{89DE3BF4-90AC-45F3-BF69-4AE8EF0BF780}"/>
                                            </p:graphicEl>
                                          </p:spTgt>
                                        </p:tgtEl>
                                        <p:attrNameLst>
                                          <p:attrName>style.visibility</p:attrName>
                                        </p:attrNameLst>
                                      </p:cBhvr>
                                      <p:to>
                                        <p:strVal val="visible"/>
                                      </p:to>
                                    </p:set>
                                    <p:animEffect transition="in" filter="fade">
                                      <p:cBhvr>
                                        <p:cTn id="18" dur="2000"/>
                                        <p:tgtEl>
                                          <p:spTgt spid="19">
                                            <p:graphicEl>
                                              <a:dgm id="{89DE3BF4-90AC-45F3-BF69-4AE8EF0BF78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graphicEl>
                                              <a:dgm id="{E3DDE948-448B-4DEB-B962-F8F2133F6A7A}"/>
                                            </p:graphicEl>
                                          </p:spTgt>
                                        </p:tgtEl>
                                        <p:attrNameLst>
                                          <p:attrName>style.visibility</p:attrName>
                                        </p:attrNameLst>
                                      </p:cBhvr>
                                      <p:to>
                                        <p:strVal val="visible"/>
                                      </p:to>
                                    </p:set>
                                    <p:animEffect transition="in" filter="fade">
                                      <p:cBhvr>
                                        <p:cTn id="21" dur="2000"/>
                                        <p:tgtEl>
                                          <p:spTgt spid="19">
                                            <p:graphicEl>
                                              <a:dgm id="{E3DDE948-448B-4DEB-B962-F8F2133F6A7A}"/>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
                                            <p:graphicEl>
                                              <a:dgm id="{0B77274D-F115-4F6B-B929-38B3A8155B45}"/>
                                            </p:graphicEl>
                                          </p:spTgt>
                                        </p:tgtEl>
                                        <p:attrNameLst>
                                          <p:attrName>style.visibility</p:attrName>
                                        </p:attrNameLst>
                                      </p:cBhvr>
                                      <p:to>
                                        <p:strVal val="visible"/>
                                      </p:to>
                                    </p:set>
                                    <p:animEffect transition="in" filter="fade">
                                      <p:cBhvr>
                                        <p:cTn id="24" dur="2000"/>
                                        <p:tgtEl>
                                          <p:spTgt spid="19">
                                            <p:graphicEl>
                                              <a:dgm id="{0B77274D-F115-4F6B-B929-38B3A8155B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lvlAtOnce"/>
        </p:bldSub>
      </p:bldGraphic>
      <p:bldGraphic spid="21" grpId="0">
        <p:bldSub>
          <a:bldDgm bld="lvlAtOnc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52" y="571480"/>
            <a:ext cx="6357982" cy="857256"/>
          </a:xfrm>
        </p:spPr>
        <p:txBody>
          <a:bodyPr/>
          <a:lstStyle/>
          <a:p>
            <a:pPr lvl="0" algn="just"/>
            <a:r>
              <a:rPr lang="es-ES" sz="2000" dirty="0" smtClean="0">
                <a:solidFill>
                  <a:schemeClr val="tx2"/>
                </a:solidFill>
              </a:rPr>
              <a:t>1. DISEÑAMOS LA ESTRATEGIA DE MOVILIZACIÓN JUVENIL</a:t>
            </a:r>
            <a:endParaRPr lang="es-ES" sz="2000" dirty="0">
              <a:solidFill>
                <a:schemeClr val="tx1"/>
              </a:solidFill>
            </a:endParaRPr>
          </a:p>
        </p:txBody>
      </p:sp>
      <p:sp>
        <p:nvSpPr>
          <p:cNvPr id="6" name="5 CuadroTexto"/>
          <p:cNvSpPr txBox="1"/>
          <p:nvPr/>
        </p:nvSpPr>
        <p:spPr>
          <a:xfrm>
            <a:off x="785786" y="1500174"/>
            <a:ext cx="7643866" cy="1938992"/>
          </a:xfrm>
          <a:prstGeom prst="rect">
            <a:avLst/>
          </a:prstGeom>
          <a:noFill/>
        </p:spPr>
        <p:txBody>
          <a:bodyPr wrap="square" rtlCol="0">
            <a:spAutoFit/>
          </a:bodyPr>
          <a:lstStyle/>
          <a:p>
            <a:pPr algn="just"/>
            <a:r>
              <a:rPr lang="es-ES" sz="2000" b="1" dirty="0" smtClean="0">
                <a:solidFill>
                  <a:srgbClr val="FF6600"/>
                </a:solidFill>
              </a:rPr>
              <a:t>Generar experiencias, propiciar espacios, herramientas, metodologías, técnicas de acompañamiento a jóvenes de grupos y ministerios Juveniles en Iglesias de Ecuador, para que propongan, construyan, se apropien  y  empoderen de la </a:t>
            </a:r>
            <a:r>
              <a:rPr lang="es-ES" sz="2000" b="1" dirty="0" err="1" smtClean="0">
                <a:solidFill>
                  <a:srgbClr val="FF6600"/>
                </a:solidFill>
              </a:rPr>
              <a:t>actoría</a:t>
            </a:r>
            <a:r>
              <a:rPr lang="es-ES" sz="2000" b="1" dirty="0" smtClean="0">
                <a:solidFill>
                  <a:srgbClr val="FF6600"/>
                </a:solidFill>
              </a:rPr>
              <a:t> social y contribuyan con y desde su protagonismo en la transformación social, en armonía con  las demandas del REINO DE DIOS propuestas por Jesús de Nazaret.</a:t>
            </a:r>
            <a:endParaRPr lang="es-ES" b="1" dirty="0"/>
          </a:p>
        </p:txBody>
      </p:sp>
      <p:sp>
        <p:nvSpPr>
          <p:cNvPr id="5" name="4 Rectángulo"/>
          <p:cNvSpPr/>
          <p:nvPr/>
        </p:nvSpPr>
        <p:spPr>
          <a:xfrm>
            <a:off x="785786" y="4086059"/>
            <a:ext cx="8001056" cy="1200329"/>
          </a:xfrm>
          <a:prstGeom prst="rect">
            <a:avLst/>
          </a:prstGeom>
        </p:spPr>
        <p:txBody>
          <a:bodyPr wrap="square">
            <a:spAutoFit/>
          </a:bodyPr>
          <a:lstStyle/>
          <a:p>
            <a:pPr algn="just"/>
            <a:r>
              <a:rPr lang="es-CR" i="1" dirty="0" smtClean="0"/>
              <a:t>Jesús no se predicó a sí mismo; anunció el Reino. Sus discípulos acogieron esa propuesta y se abocaron al anuncio, proclamación y testimonio de ese Reino.</a:t>
            </a:r>
          </a:p>
          <a:p>
            <a:pPr algn="just"/>
            <a:r>
              <a:rPr lang="es-CR" i="1" dirty="0" smtClean="0"/>
              <a:t>“El Movimiento histórico  de Jesús se identifica con la construcción de ese Reino antes de su muerte como después de su resurrección”  </a:t>
            </a:r>
            <a:r>
              <a:rPr lang="es-CR" sz="1200" i="1" dirty="0" smtClean="0"/>
              <a:t>(PR</a:t>
            </a:r>
            <a:r>
              <a:rPr lang="es-CR" sz="1200" dirty="0" smtClean="0"/>
              <a:t>)</a:t>
            </a:r>
            <a:endParaRPr lang="es-CR" sz="1400"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357190" y="214314"/>
            <a:ext cx="7000892" cy="857232"/>
          </a:xfrm>
        </p:spPr>
        <p:txBody>
          <a:bodyPr/>
          <a:lstStyle/>
          <a:p>
            <a:pPr algn="l"/>
            <a:r>
              <a:rPr lang="es-ES" sz="2000" dirty="0" smtClean="0">
                <a:solidFill>
                  <a:schemeClr val="accent1"/>
                </a:solidFill>
              </a:rPr>
              <a:t>2. SOCIALIZACION  Y ACUERDOS CON IGLESIAS Y MINISTERIOS  JUVENILES</a:t>
            </a:r>
          </a:p>
        </p:txBody>
      </p:sp>
      <p:graphicFrame>
        <p:nvGraphicFramePr>
          <p:cNvPr id="18" name="17 Diagrama"/>
          <p:cNvGraphicFramePr/>
          <p:nvPr/>
        </p:nvGraphicFramePr>
        <p:xfrm>
          <a:off x="1643042" y="928670"/>
          <a:ext cx="6572296"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5551546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graphicEl>
                                              <a:dgm id="{8C4487AF-1386-43FB-9018-4B3AC6E018B8}"/>
                                            </p:graphicEl>
                                          </p:spTgt>
                                        </p:tgtEl>
                                        <p:attrNameLst>
                                          <p:attrName>style.visibility</p:attrName>
                                        </p:attrNameLst>
                                      </p:cBhvr>
                                      <p:to>
                                        <p:strVal val="visible"/>
                                      </p:to>
                                    </p:set>
                                    <p:animEffect transition="in" filter="fade">
                                      <p:cBhvr>
                                        <p:cTn id="7" dur="2000"/>
                                        <p:tgtEl>
                                          <p:spTgt spid="18">
                                            <p:graphicEl>
                                              <a:dgm id="{8C4487AF-1386-43FB-9018-4B3AC6E018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graphicEl>
                                              <a:dgm id="{56BDF6A4-366E-41BE-80C1-9D8A97898E43}"/>
                                            </p:graphicEl>
                                          </p:spTgt>
                                        </p:tgtEl>
                                        <p:attrNameLst>
                                          <p:attrName>style.visibility</p:attrName>
                                        </p:attrNameLst>
                                      </p:cBhvr>
                                      <p:to>
                                        <p:strVal val="visible"/>
                                      </p:to>
                                    </p:set>
                                    <p:animEffect transition="in" filter="fade">
                                      <p:cBhvr>
                                        <p:cTn id="12" dur="2000"/>
                                        <p:tgtEl>
                                          <p:spTgt spid="18">
                                            <p:graphicEl>
                                              <a:dgm id="{56BDF6A4-366E-41BE-80C1-9D8A97898E4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graphicEl>
                                              <a:dgm id="{2273F937-9963-4229-B876-2785C3B8D289}"/>
                                            </p:graphicEl>
                                          </p:spTgt>
                                        </p:tgtEl>
                                        <p:attrNameLst>
                                          <p:attrName>style.visibility</p:attrName>
                                        </p:attrNameLst>
                                      </p:cBhvr>
                                      <p:to>
                                        <p:strVal val="visible"/>
                                      </p:to>
                                    </p:set>
                                    <p:animEffect transition="in" filter="fade">
                                      <p:cBhvr>
                                        <p:cTn id="15" dur="2000"/>
                                        <p:tgtEl>
                                          <p:spTgt spid="18">
                                            <p:graphicEl>
                                              <a:dgm id="{2273F937-9963-4229-B876-2785C3B8D28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graphicEl>
                                              <a:dgm id="{A8F82A0A-7E75-4684-BB5C-19CC11491237}"/>
                                            </p:graphicEl>
                                          </p:spTgt>
                                        </p:tgtEl>
                                        <p:attrNameLst>
                                          <p:attrName>style.visibility</p:attrName>
                                        </p:attrNameLst>
                                      </p:cBhvr>
                                      <p:to>
                                        <p:strVal val="visible"/>
                                      </p:to>
                                    </p:set>
                                    <p:animEffect transition="in" filter="fade">
                                      <p:cBhvr>
                                        <p:cTn id="20" dur="2000"/>
                                        <p:tgtEl>
                                          <p:spTgt spid="18">
                                            <p:graphicEl>
                                              <a:dgm id="{A8F82A0A-7E75-4684-BB5C-19CC11491237}"/>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
                                            <p:graphicEl>
                                              <a:dgm id="{151EB63B-3C04-46B1-9772-E89E3949D636}"/>
                                            </p:graphicEl>
                                          </p:spTgt>
                                        </p:tgtEl>
                                        <p:attrNameLst>
                                          <p:attrName>style.visibility</p:attrName>
                                        </p:attrNameLst>
                                      </p:cBhvr>
                                      <p:to>
                                        <p:strVal val="visible"/>
                                      </p:to>
                                    </p:set>
                                    <p:animEffect transition="in" filter="fade">
                                      <p:cBhvr>
                                        <p:cTn id="23" dur="2000"/>
                                        <p:tgtEl>
                                          <p:spTgt spid="18">
                                            <p:graphicEl>
                                              <a:dgm id="{151EB63B-3C04-46B1-9772-E89E3949D63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graphicEl>
                                              <a:dgm id="{15C01E45-3D39-4403-8867-C35275FDBC2C}"/>
                                            </p:graphicEl>
                                          </p:spTgt>
                                        </p:tgtEl>
                                        <p:attrNameLst>
                                          <p:attrName>style.visibility</p:attrName>
                                        </p:attrNameLst>
                                      </p:cBhvr>
                                      <p:to>
                                        <p:strVal val="visible"/>
                                      </p:to>
                                    </p:set>
                                    <p:animEffect transition="in" filter="fade">
                                      <p:cBhvr>
                                        <p:cTn id="28" dur="2000"/>
                                        <p:tgtEl>
                                          <p:spTgt spid="18">
                                            <p:graphicEl>
                                              <a:dgm id="{15C01E45-3D39-4403-8867-C35275FDBC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0"/>
            <a:ext cx="6715172" cy="939784"/>
          </a:xfrm>
        </p:spPr>
        <p:txBody>
          <a:bodyPr/>
          <a:lstStyle/>
          <a:p>
            <a:pPr lvl="0" algn="l"/>
            <a:r>
              <a:rPr lang="es-ES" sz="2000" dirty="0" smtClean="0"/>
              <a:t>3. CONOCEMOS  DESDE Y CON LOS JÓVENES.</a:t>
            </a:r>
            <a:endParaRPr lang="es-ES" sz="2000" dirty="0"/>
          </a:p>
        </p:txBody>
      </p:sp>
      <p:graphicFrame>
        <p:nvGraphicFramePr>
          <p:cNvPr id="3" name="2 Diagrama"/>
          <p:cNvGraphicFramePr/>
          <p:nvPr/>
        </p:nvGraphicFramePr>
        <p:xfrm>
          <a:off x="500034" y="857232"/>
          <a:ext cx="6143668"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CuadroTexto"/>
          <p:cNvSpPr txBox="1"/>
          <p:nvPr/>
        </p:nvSpPr>
        <p:spPr>
          <a:xfrm>
            <a:off x="6643702" y="2428868"/>
            <a:ext cx="2286016" cy="3139321"/>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PLANES DE    ACCION PARA LOGRAR</a:t>
            </a:r>
            <a:r>
              <a:rPr lang="es-ES" b="1" dirty="0" smtClean="0">
                <a:solidFill>
                  <a:schemeClr val="accent6">
                    <a:lumMod val="75000"/>
                  </a:schemeClr>
                </a:solidFill>
                <a:effectLst>
                  <a:outerShdw blurRad="38100" dist="38100" dir="2700000" algn="tl">
                    <a:srgbClr val="000000">
                      <a:alpha val="43137"/>
                    </a:srgbClr>
                  </a:outerShdw>
                </a:effectLst>
              </a:rPr>
              <a:t> </a:t>
            </a:r>
            <a:r>
              <a:rPr lang="es-ES" b="1" dirty="0" smtClean="0">
                <a:solidFill>
                  <a:srgbClr val="FF6600"/>
                </a:solidFill>
                <a:effectLst>
                  <a:outerShdw blurRad="38100" dist="38100" dir="2700000" algn="tl">
                    <a:srgbClr val="000000">
                      <a:alpha val="43137"/>
                    </a:srgbClr>
                  </a:outerShdw>
                </a:effectLst>
              </a:rPr>
              <a:t>INCIDENCIA PUBLICA PARA HACER EVIDENTE LA MISIÓN DE LA IGLESIA EN LA SOCIEDAD </a:t>
            </a:r>
          </a:p>
          <a:p>
            <a:r>
              <a:rPr lang="es-ES" b="1" dirty="0" smtClean="0">
                <a:effectLst>
                  <a:outerShdw blurRad="38100" dist="38100" dir="2700000" algn="tl">
                    <a:srgbClr val="000000">
                      <a:alpha val="43137"/>
                    </a:srgbClr>
                  </a:outerShdw>
                </a:effectLst>
              </a:rPr>
              <a:t>CONSTRUIDOS CON LOS LIDERES JUVENILES DE LAS IGLESIAS</a:t>
            </a:r>
            <a:endParaRPr lang="es-ES" b="1" dirty="0">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6200D92F-B37C-4398-A541-4545ED7E0CA7}"/>
                                            </p:graphicEl>
                                          </p:spTgt>
                                        </p:tgtEl>
                                        <p:attrNameLst>
                                          <p:attrName>style.visibility</p:attrName>
                                        </p:attrNameLst>
                                      </p:cBhvr>
                                      <p:to>
                                        <p:strVal val="visible"/>
                                      </p:to>
                                    </p:set>
                                    <p:animEffect transition="in" filter="fade">
                                      <p:cBhvr>
                                        <p:cTn id="7" dur="2000"/>
                                        <p:tgtEl>
                                          <p:spTgt spid="3">
                                            <p:graphicEl>
                                              <a:dgm id="{6200D92F-B37C-4398-A541-4545ED7E0CA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A5EB66E8-61D3-4B7E-AF2D-8B3FCF7DC8D2}"/>
                                            </p:graphicEl>
                                          </p:spTgt>
                                        </p:tgtEl>
                                        <p:attrNameLst>
                                          <p:attrName>style.visibility</p:attrName>
                                        </p:attrNameLst>
                                      </p:cBhvr>
                                      <p:to>
                                        <p:strVal val="visible"/>
                                      </p:to>
                                    </p:set>
                                    <p:animEffect transition="in" filter="fade">
                                      <p:cBhvr>
                                        <p:cTn id="12" dur="2000"/>
                                        <p:tgtEl>
                                          <p:spTgt spid="3">
                                            <p:graphicEl>
                                              <a:dgm id="{A5EB66E8-61D3-4B7E-AF2D-8B3FCF7DC8D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3380C7B7-980C-4A8D-9E37-59F2B12F45B3}"/>
                                            </p:graphicEl>
                                          </p:spTgt>
                                        </p:tgtEl>
                                        <p:attrNameLst>
                                          <p:attrName>style.visibility</p:attrName>
                                        </p:attrNameLst>
                                      </p:cBhvr>
                                      <p:to>
                                        <p:strVal val="visible"/>
                                      </p:to>
                                    </p:set>
                                    <p:animEffect transition="in" filter="fade">
                                      <p:cBhvr>
                                        <p:cTn id="15" dur="2000"/>
                                        <p:tgtEl>
                                          <p:spTgt spid="3">
                                            <p:graphicEl>
                                              <a:dgm id="{3380C7B7-980C-4A8D-9E37-59F2B12F45B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AAF69A36-DDB1-4601-9626-12AEDEF44F55}"/>
                                            </p:graphicEl>
                                          </p:spTgt>
                                        </p:tgtEl>
                                        <p:attrNameLst>
                                          <p:attrName>style.visibility</p:attrName>
                                        </p:attrNameLst>
                                      </p:cBhvr>
                                      <p:to>
                                        <p:strVal val="visible"/>
                                      </p:to>
                                    </p:set>
                                    <p:animEffect transition="in" filter="fade">
                                      <p:cBhvr>
                                        <p:cTn id="20" dur="2000"/>
                                        <p:tgtEl>
                                          <p:spTgt spid="3">
                                            <p:graphicEl>
                                              <a:dgm id="{AAF69A36-DDB1-4601-9626-12AEDEF44F5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099A9E7C-18AB-4DBF-A3A1-063C914756DC}"/>
                                            </p:graphicEl>
                                          </p:spTgt>
                                        </p:tgtEl>
                                        <p:attrNameLst>
                                          <p:attrName>style.visibility</p:attrName>
                                        </p:attrNameLst>
                                      </p:cBhvr>
                                      <p:to>
                                        <p:strVal val="visible"/>
                                      </p:to>
                                    </p:set>
                                    <p:animEffect transition="in" filter="fade">
                                      <p:cBhvr>
                                        <p:cTn id="23" dur="2000"/>
                                        <p:tgtEl>
                                          <p:spTgt spid="3">
                                            <p:graphicEl>
                                              <a:dgm id="{099A9E7C-18AB-4DBF-A3A1-063C914756D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2000"/>
                                        <p:tgtEl>
                                          <p:spTgt spid="4">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5857884" cy="939784"/>
          </a:xfrm>
        </p:spPr>
        <p:txBody>
          <a:bodyPr/>
          <a:lstStyle/>
          <a:p>
            <a:pPr lvl="0" algn="l"/>
            <a:r>
              <a:rPr lang="es-ES" dirty="0" smtClean="0"/>
              <a:t>4. PLANES DE ACCIÓN CON JÓVENES PARA LA INCIDENCIA PÚBLICA. </a:t>
            </a:r>
            <a:endParaRPr lang="es-ES" dirty="0"/>
          </a:p>
        </p:txBody>
      </p:sp>
      <p:graphicFrame>
        <p:nvGraphicFramePr>
          <p:cNvPr id="3" name="2 Diagrama"/>
          <p:cNvGraphicFramePr/>
          <p:nvPr/>
        </p:nvGraphicFramePr>
        <p:xfrm>
          <a:off x="642910" y="1142984"/>
          <a:ext cx="6905652"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10 Grupo"/>
          <p:cNvGrpSpPr/>
          <p:nvPr/>
        </p:nvGrpSpPr>
        <p:grpSpPr>
          <a:xfrm>
            <a:off x="4786314" y="214290"/>
            <a:ext cx="2484756" cy="2484756"/>
            <a:chOff x="4786314" y="214290"/>
            <a:chExt cx="2484756" cy="2484756"/>
          </a:xfrm>
        </p:grpSpPr>
        <p:grpSp>
          <p:nvGrpSpPr>
            <p:cNvPr id="4" name="3 Grupo"/>
            <p:cNvGrpSpPr/>
            <p:nvPr/>
          </p:nvGrpSpPr>
          <p:grpSpPr>
            <a:xfrm rot="3886434">
              <a:off x="5018823" y="633396"/>
              <a:ext cx="1741731" cy="1791329"/>
              <a:chOff x="2125514" y="824533"/>
              <a:chExt cx="2177995" cy="2203288"/>
            </a:xfrm>
          </p:grpSpPr>
          <p:sp>
            <p:nvSpPr>
              <p:cNvPr id="5" name=" 3"/>
              <p:cNvSpPr/>
              <p:nvPr/>
            </p:nvSpPr>
            <p:spPr>
              <a:xfrm rot="20700000">
                <a:off x="2125514" y="824533"/>
                <a:ext cx="2177995" cy="2203288"/>
              </a:xfrm>
              <a:prstGeom prst="gear6">
                <a:avLst/>
              </a:prstGeom>
            </p:spPr>
            <p:style>
              <a:lnRef idx="1">
                <a:schemeClr val="accent5"/>
              </a:lnRef>
              <a:fillRef idx="3">
                <a:schemeClr val="accent5"/>
              </a:fillRef>
              <a:effectRef idx="2">
                <a:schemeClr val="accent5"/>
              </a:effectRef>
              <a:fontRef idx="minor">
                <a:schemeClr val="lt1"/>
              </a:fontRef>
            </p:style>
          </p:sp>
          <p:sp>
            <p:nvSpPr>
              <p:cNvPr id="6" name=" 4"/>
              <p:cNvSpPr/>
              <p:nvPr/>
            </p:nvSpPr>
            <p:spPr>
              <a:xfrm rot="17887253">
                <a:off x="2594943" y="1439894"/>
                <a:ext cx="1308264" cy="95417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200" b="1" kern="1200" dirty="0" smtClean="0">
                    <a:solidFill>
                      <a:schemeClr val="bg1"/>
                    </a:solidFill>
                  </a:rPr>
                  <a:t>CONOCER</a:t>
                </a:r>
              </a:p>
              <a:p>
                <a:pPr lvl="0" algn="ctr" defTabSz="444500">
                  <a:lnSpc>
                    <a:spcPct val="90000"/>
                  </a:lnSpc>
                  <a:spcBef>
                    <a:spcPct val="0"/>
                  </a:spcBef>
                  <a:spcAft>
                    <a:spcPct val="35000"/>
                  </a:spcAft>
                </a:pPr>
                <a:r>
                  <a:rPr lang="es-EC" sz="1200" b="1" dirty="0" smtClean="0">
                    <a:solidFill>
                      <a:schemeClr val="bg1"/>
                    </a:solidFill>
                  </a:rPr>
                  <a:t>SENSIBILIZAR</a:t>
                </a:r>
                <a:endParaRPr lang="es-EC" sz="1200" b="1" kern="1200" dirty="0" smtClean="0">
                  <a:solidFill>
                    <a:schemeClr val="bg1"/>
                  </a:solidFill>
                </a:endParaRPr>
              </a:p>
              <a:p>
                <a:pPr lvl="0" algn="ctr" defTabSz="444500">
                  <a:lnSpc>
                    <a:spcPct val="90000"/>
                  </a:lnSpc>
                  <a:spcBef>
                    <a:spcPct val="0"/>
                  </a:spcBef>
                  <a:spcAft>
                    <a:spcPct val="35000"/>
                  </a:spcAft>
                </a:pPr>
                <a:endParaRPr lang="es-ES" sz="1000" kern="1200" dirty="0">
                  <a:solidFill>
                    <a:schemeClr val="bg1"/>
                  </a:solidFill>
                </a:endParaRPr>
              </a:p>
            </p:txBody>
          </p:sp>
        </p:grpSp>
        <p:sp>
          <p:nvSpPr>
            <p:cNvPr id="10" name=" 3"/>
            <p:cNvSpPr/>
            <p:nvPr/>
          </p:nvSpPr>
          <p:spPr>
            <a:xfrm rot="10800000">
              <a:off x="4786314" y="214290"/>
              <a:ext cx="2484756" cy="2484756"/>
            </a:xfrm>
            <a:prstGeom prst="leftCircularArrow">
              <a:avLst>
                <a:gd name="adj1" fmla="val 6452"/>
                <a:gd name="adj2" fmla="val 429999"/>
                <a:gd name="adj3" fmla="val 10489124"/>
                <a:gd name="adj4" fmla="val 14837806"/>
                <a:gd name="adj5" fmla="val 7527"/>
              </a:avLst>
            </a:prstGeom>
          </p:spPr>
          <p:style>
            <a:lnRef idx="1">
              <a:schemeClr val="accent5"/>
            </a:lnRef>
            <a:fillRef idx="3">
              <a:schemeClr val="accent5"/>
            </a:fillRef>
            <a:effectRef idx="2">
              <a:schemeClr val="accent5"/>
            </a:effectRef>
            <a:fontRef idx="minor">
              <a:schemeClr val="lt1"/>
            </a:fontRef>
          </p:style>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4E4D7517-E1EE-419E-9278-23C451B3FCDF}"/>
                                            </p:graphicEl>
                                          </p:spTgt>
                                        </p:tgtEl>
                                        <p:attrNameLst>
                                          <p:attrName>style.visibility</p:attrName>
                                        </p:attrNameLst>
                                      </p:cBhvr>
                                      <p:to>
                                        <p:strVal val="visible"/>
                                      </p:to>
                                    </p:set>
                                    <p:animEffect transition="in" filter="fade">
                                      <p:cBhvr>
                                        <p:cTn id="12" dur="2000"/>
                                        <p:tgtEl>
                                          <p:spTgt spid="3">
                                            <p:graphicEl>
                                              <a:dgm id="{4E4D7517-E1EE-419E-9278-23C451B3FCD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F8AD0FEB-27CD-45D9-A5AD-1C4A6ACACDA9}"/>
                                            </p:graphicEl>
                                          </p:spTgt>
                                        </p:tgtEl>
                                        <p:attrNameLst>
                                          <p:attrName>style.visibility</p:attrName>
                                        </p:attrNameLst>
                                      </p:cBhvr>
                                      <p:to>
                                        <p:strVal val="visible"/>
                                      </p:to>
                                    </p:set>
                                    <p:animEffect transition="in" filter="fade">
                                      <p:cBhvr>
                                        <p:cTn id="15" dur="2000"/>
                                        <p:tgtEl>
                                          <p:spTgt spid="3">
                                            <p:graphicEl>
                                              <a:dgm id="{F8AD0FEB-27CD-45D9-A5AD-1C4A6ACACDA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graphicEl>
                                              <a:dgm id="{9E1B3F3C-4F13-4804-9CCD-A387029F60C0}"/>
                                            </p:graphicEl>
                                          </p:spTgt>
                                        </p:tgtEl>
                                        <p:attrNameLst>
                                          <p:attrName>style.visibility</p:attrName>
                                        </p:attrNameLst>
                                      </p:cBhvr>
                                      <p:to>
                                        <p:strVal val="visible"/>
                                      </p:to>
                                    </p:set>
                                    <p:animEffect transition="in" filter="fade">
                                      <p:cBhvr>
                                        <p:cTn id="18" dur="2000"/>
                                        <p:tgtEl>
                                          <p:spTgt spid="3">
                                            <p:graphicEl>
                                              <a:dgm id="{9E1B3F3C-4F13-4804-9CCD-A387029F60C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graphicEl>
                                              <a:dgm id="{C4B32872-2EE3-4306-B23C-FD4C8262733A}"/>
                                            </p:graphicEl>
                                          </p:spTgt>
                                        </p:tgtEl>
                                        <p:attrNameLst>
                                          <p:attrName>style.visibility</p:attrName>
                                        </p:attrNameLst>
                                      </p:cBhvr>
                                      <p:to>
                                        <p:strVal val="visible"/>
                                      </p:to>
                                    </p:set>
                                    <p:animEffect transition="in" filter="fade">
                                      <p:cBhvr>
                                        <p:cTn id="21" dur="2000"/>
                                        <p:tgtEl>
                                          <p:spTgt spid="3">
                                            <p:graphicEl>
                                              <a:dgm id="{C4B32872-2EE3-4306-B23C-FD4C8262733A}"/>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graphicEl>
                                              <a:dgm id="{0167792A-8A7E-4718-BF86-270D799FA9AC}"/>
                                            </p:graphicEl>
                                          </p:spTgt>
                                        </p:tgtEl>
                                        <p:attrNameLst>
                                          <p:attrName>style.visibility</p:attrName>
                                        </p:attrNameLst>
                                      </p:cBhvr>
                                      <p:to>
                                        <p:strVal val="visible"/>
                                      </p:to>
                                    </p:set>
                                    <p:animEffect transition="in" filter="fade">
                                      <p:cBhvr>
                                        <p:cTn id="24" dur="2000"/>
                                        <p:tgtEl>
                                          <p:spTgt spid="3">
                                            <p:graphicEl>
                                              <a:dgm id="{0167792A-8A7E-4718-BF86-270D799FA9AC}"/>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graphicEl>
                                              <a:dgm id="{F9B2688B-1237-4FE4-BB38-F30935B57C12}"/>
                                            </p:graphicEl>
                                          </p:spTgt>
                                        </p:tgtEl>
                                        <p:attrNameLst>
                                          <p:attrName>style.visibility</p:attrName>
                                        </p:attrNameLst>
                                      </p:cBhvr>
                                      <p:to>
                                        <p:strVal val="visible"/>
                                      </p:to>
                                    </p:set>
                                    <p:animEffect transition="in" filter="fade">
                                      <p:cBhvr>
                                        <p:cTn id="27" dur="2000"/>
                                        <p:tgtEl>
                                          <p:spTgt spid="3">
                                            <p:graphicEl>
                                              <a:dgm id="{F9B2688B-1237-4FE4-BB38-F30935B57C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AtOnc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7286644" cy="939784"/>
          </a:xfrm>
        </p:spPr>
        <p:txBody>
          <a:bodyPr/>
          <a:lstStyle/>
          <a:p>
            <a:pPr lvl="0"/>
            <a:r>
              <a:rPr lang="es-ES" dirty="0" smtClean="0"/>
              <a:t>5. EJECUTAMOS  LOS PLANES DE ACCIÓN </a:t>
            </a:r>
            <a:endParaRPr lang="es-ES" dirty="0"/>
          </a:p>
        </p:txBody>
      </p:sp>
      <p:graphicFrame>
        <p:nvGraphicFramePr>
          <p:cNvPr id="4" name="3 Diagrama"/>
          <p:cNvGraphicFramePr/>
          <p:nvPr/>
        </p:nvGraphicFramePr>
        <p:xfrm>
          <a:off x="1714480" y="1254124"/>
          <a:ext cx="6096000" cy="4175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85752"/>
            <a:ext cx="6143668" cy="857232"/>
          </a:xfrm>
        </p:spPr>
        <p:txBody>
          <a:bodyPr/>
          <a:lstStyle/>
          <a:p>
            <a:pPr lvl="0" algn="l"/>
            <a:r>
              <a:rPr lang="es-ES" sz="2800" dirty="0" smtClean="0"/>
              <a:t>6. Rendimos cuentas  y Transparencia del Proceso. </a:t>
            </a:r>
            <a:endParaRPr lang="es-ES" dirty="0"/>
          </a:p>
        </p:txBody>
      </p:sp>
      <p:graphicFrame>
        <p:nvGraphicFramePr>
          <p:cNvPr id="5" name="4 Diagrama"/>
          <p:cNvGraphicFramePr/>
          <p:nvPr/>
        </p:nvGraphicFramePr>
        <p:xfrm>
          <a:off x="1643042" y="928670"/>
          <a:ext cx="664373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7115196" cy="939784"/>
          </a:xfrm>
        </p:spPr>
        <p:txBody>
          <a:bodyPr/>
          <a:lstStyle/>
          <a:p>
            <a:pPr lvl="0"/>
            <a:r>
              <a:rPr lang="es-ES" sz="2800" dirty="0" smtClean="0"/>
              <a:t>Generación de conocimiento sobre juventudes</a:t>
            </a:r>
            <a:br>
              <a:rPr lang="es-ES" sz="2800" dirty="0" smtClean="0"/>
            </a:br>
            <a:endParaRPr lang="es-ES" dirty="0"/>
          </a:p>
        </p:txBody>
      </p:sp>
      <p:graphicFrame>
        <p:nvGraphicFramePr>
          <p:cNvPr id="4" name="3 Diagrama"/>
          <p:cNvGraphicFramePr/>
          <p:nvPr/>
        </p:nvGraphicFramePr>
        <p:xfrm>
          <a:off x="1357290" y="12858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0"/>
            <a:ext cx="7115196" cy="939784"/>
          </a:xfrm>
        </p:spPr>
        <p:txBody>
          <a:bodyPr/>
          <a:lstStyle/>
          <a:p>
            <a:r>
              <a:rPr lang="es-ES" dirty="0" smtClean="0"/>
              <a:t>¿QUE ES UN CENTRO DE APRENDIZAJE?</a:t>
            </a:r>
            <a:endParaRPr lang="es-ES" dirty="0"/>
          </a:p>
        </p:txBody>
      </p:sp>
      <p:sp>
        <p:nvSpPr>
          <p:cNvPr id="3" name="2 CuadroTexto"/>
          <p:cNvSpPr txBox="1"/>
          <p:nvPr/>
        </p:nvSpPr>
        <p:spPr>
          <a:xfrm>
            <a:off x="357158" y="857232"/>
            <a:ext cx="8572560" cy="4985980"/>
          </a:xfrm>
          <a:prstGeom prst="rect">
            <a:avLst/>
          </a:prstGeom>
          <a:noFill/>
        </p:spPr>
        <p:txBody>
          <a:bodyPr wrap="square" rtlCol="0">
            <a:spAutoFit/>
          </a:bodyPr>
          <a:lstStyle/>
          <a:p>
            <a:pPr algn="just"/>
            <a:r>
              <a:rPr lang="es-ES" b="1" dirty="0" smtClean="0"/>
              <a:t>DEFINICIÓN</a:t>
            </a:r>
          </a:p>
          <a:p>
            <a:pPr algn="just"/>
            <a:endParaRPr lang="es-ES" dirty="0" smtClean="0"/>
          </a:p>
          <a:p>
            <a:pPr algn="just"/>
            <a:r>
              <a:rPr lang="es-ES" sz="2400" dirty="0" smtClean="0"/>
              <a:t>Un grupo de personas de alcance regional, integrado y ubicado en la operación de una Oficina Nacional de Visión Mundial, que se relaciona, interactúa y genera  conocimientos y prácticas con otros socios locales clave en áreas específicas de interés común.</a:t>
            </a:r>
          </a:p>
          <a:p>
            <a:pPr algn="just"/>
            <a:r>
              <a:rPr lang="es-ES" sz="2400" dirty="0" smtClean="0"/>
              <a:t>Con el paso del tiempo define las mejores prácticas y disemina el conocimiento en el país en que se ejecuta la experiencia, luego al Continente, luego al mundo entero por medio de la Confraternidad de Visión Mundial y otros socios regionales y globales con la finalidad de aportar a procesos de transformación integral en la vida y contextos de los más vulnerables conforme el mandato del Evangelio de nuestro Señor Jesucristo </a:t>
            </a:r>
            <a:r>
              <a:rPr lang="es-ES" sz="1600" dirty="0" smtClean="0"/>
              <a:t>(definición adaptada en el </a:t>
            </a:r>
            <a:r>
              <a:rPr lang="es-ES" sz="1600" dirty="0" err="1" smtClean="0"/>
              <a:t>CdA</a:t>
            </a:r>
            <a:r>
              <a:rPr lang="es-ES" sz="1600" dirty="0" smtClean="0"/>
              <a:t>)</a:t>
            </a:r>
          </a:p>
          <a:p>
            <a:pPr algn="just"/>
            <a:endParaRPr lang="es-E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1000108"/>
            <a:ext cx="8572560" cy="2308324"/>
          </a:xfrm>
          <a:prstGeom prst="rect">
            <a:avLst/>
          </a:prstGeom>
          <a:noFill/>
        </p:spPr>
        <p:txBody>
          <a:bodyPr wrap="square" rtlCol="0">
            <a:spAutoFit/>
          </a:bodyPr>
          <a:lstStyle/>
          <a:p>
            <a:pPr algn="just">
              <a:lnSpc>
                <a:spcPct val="150000"/>
              </a:lnSpc>
            </a:pPr>
            <a:r>
              <a:rPr lang="es-ES" sz="2400" i="1" dirty="0" smtClean="0"/>
              <a:t>“</a:t>
            </a:r>
            <a:r>
              <a:rPr lang="es-ES" sz="2400" dirty="0" smtClean="0"/>
              <a:t>Posicionar una temática-realidad social que permita la conquista o ampliación de derechos a través de la presencia en espacios de construcción de opinión pública en el marco de los valores del Reino de DIOS</a:t>
            </a:r>
            <a:r>
              <a:rPr lang="es-ES" sz="2400" i="1" dirty="0" smtClean="0"/>
              <a:t>” </a:t>
            </a:r>
            <a:r>
              <a:rPr lang="es-ES" sz="1400" i="1" dirty="0" smtClean="0"/>
              <a:t>(Definición del Equipo del </a:t>
            </a:r>
            <a:r>
              <a:rPr lang="es-ES" sz="1400" i="1" dirty="0" err="1" smtClean="0"/>
              <a:t>CdA</a:t>
            </a:r>
            <a:r>
              <a:rPr lang="es-ES" sz="1400" i="1" dirty="0" smtClean="0"/>
              <a:t> de MJ VME)</a:t>
            </a:r>
          </a:p>
        </p:txBody>
      </p:sp>
      <p:sp>
        <p:nvSpPr>
          <p:cNvPr id="6" name="1 Título"/>
          <p:cNvSpPr txBox="1">
            <a:spLocks/>
          </p:cNvSpPr>
          <p:nvPr/>
        </p:nvSpPr>
        <p:spPr>
          <a:xfrm>
            <a:off x="285720" y="214290"/>
            <a:ext cx="7572428" cy="78581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2600" b="1" dirty="0" smtClean="0">
                <a:solidFill>
                  <a:srgbClr val="FF6600"/>
                </a:solidFill>
                <a:effectLst>
                  <a:outerShdw blurRad="38100" dist="38100" dir="2700000" algn="tl">
                    <a:srgbClr val="000000">
                      <a:alpha val="43137"/>
                    </a:srgbClr>
                  </a:outerShdw>
                </a:effectLst>
                <a:latin typeface="+mj-lt"/>
                <a:ea typeface="+mj-ea"/>
                <a:cs typeface="+mj-cs"/>
              </a:rPr>
              <a:t>¿QUE ES MOVILIZACION JUVENIL?</a:t>
            </a:r>
            <a:endParaRPr kumimoji="0" lang="es-ES" sz="2600" b="1" i="0" u="none" strike="noStrike" kern="1200" cap="none" spc="0" normalizeH="0" baseline="0" noProof="0" dirty="0">
              <a:ln>
                <a:noFill/>
              </a:ln>
              <a:solidFill>
                <a:srgbClr val="FF6600"/>
              </a:solidFill>
              <a:effectLst>
                <a:outerShdw blurRad="38100" dist="38100" dir="2700000" algn="tl">
                  <a:srgbClr val="000000">
                    <a:alpha val="43137"/>
                  </a:srgbClr>
                </a:outerShdw>
              </a:effectLst>
              <a:uLnTx/>
              <a:uFillTx/>
              <a:latin typeface="+mj-lt"/>
              <a:ea typeface="+mj-ea"/>
              <a:cs typeface="+mj-cs"/>
            </a:endParaRPr>
          </a:p>
        </p:txBody>
      </p:sp>
      <p:sp>
        <p:nvSpPr>
          <p:cNvPr id="5" name="4 CuadroTexto"/>
          <p:cNvSpPr txBox="1"/>
          <p:nvPr/>
        </p:nvSpPr>
        <p:spPr>
          <a:xfrm>
            <a:off x="5929322" y="3214687"/>
            <a:ext cx="2571768" cy="2585323"/>
          </a:xfrm>
          <a:prstGeom prst="rect">
            <a:avLst/>
          </a:prstGeom>
          <a:noFill/>
        </p:spPr>
        <p:txBody>
          <a:bodyPr wrap="square" rtlCol="0">
            <a:spAutoFit/>
          </a:bodyPr>
          <a:lstStyle/>
          <a:p>
            <a:pPr algn="just"/>
            <a:r>
              <a:rPr lang="es-CR" dirty="0" smtClean="0"/>
              <a:t>En el caso de Ecuador se considera jóvenes desde los 18 hasta los 29 años según la ley de juventudes publicada en el 2001, para el caso del CdA MJ consideraremos al grupo etáreo entre los 15 hasta los 29 años. </a:t>
            </a:r>
            <a:endParaRPr lang="es-ES" dirty="0" smtClean="0"/>
          </a:p>
        </p:txBody>
      </p:sp>
      <p:pic>
        <p:nvPicPr>
          <p:cNvPr id="18436" name="Picture 4" descr="http://cdn.otramerica.com/OTRAMERICA_web/48/posts/images/thumbs/1740_455x270_crop_0_0_600_356_600_356_0768163001322130005.jpg"/>
          <p:cNvPicPr>
            <a:picLocks noChangeAspect="1" noChangeArrowheads="1"/>
          </p:cNvPicPr>
          <p:nvPr/>
        </p:nvPicPr>
        <p:blipFill>
          <a:blip r:embed="rId3"/>
          <a:srcRect/>
          <a:stretch>
            <a:fillRect/>
          </a:stretch>
        </p:blipFill>
        <p:spPr bwMode="auto">
          <a:xfrm>
            <a:off x="1571604" y="3238236"/>
            <a:ext cx="3933059" cy="2333904"/>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fade">
                                      <p:cBhvr>
                                        <p:cTn id="12" dur="20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357166"/>
            <a:ext cx="7072362" cy="939784"/>
          </a:xfrm>
        </p:spPr>
        <p:txBody>
          <a:bodyPr/>
          <a:lstStyle/>
          <a:p>
            <a:pPr lvl="0" algn="l"/>
            <a:r>
              <a:rPr lang="es-ES" sz="2400" dirty="0"/>
              <a:t>¿QUE BUSCAMOS AL CONSTRUIR UN </a:t>
            </a:r>
            <a:r>
              <a:rPr lang="es-ES" sz="2400" dirty="0" err="1"/>
              <a:t>CdA</a:t>
            </a:r>
            <a:r>
              <a:rPr lang="es-ES" sz="2400" dirty="0"/>
              <a:t> DE MOVILIZACIÓN JUVENIL?</a:t>
            </a:r>
            <a:r>
              <a:rPr lang="es-ES" sz="2400" dirty="0" smtClean="0"/>
              <a:t/>
            </a:r>
            <a:br>
              <a:rPr lang="es-ES" sz="2400" dirty="0" smtClean="0"/>
            </a:br>
            <a:endParaRPr lang="es-ES" sz="2400" dirty="0"/>
          </a:p>
        </p:txBody>
      </p:sp>
      <p:sp>
        <p:nvSpPr>
          <p:cNvPr id="6" name="5 CuadroTexto"/>
          <p:cNvSpPr txBox="1"/>
          <p:nvPr/>
        </p:nvSpPr>
        <p:spPr>
          <a:xfrm>
            <a:off x="323528" y="1196752"/>
            <a:ext cx="8568952" cy="5016758"/>
          </a:xfrm>
          <a:prstGeom prst="rect">
            <a:avLst/>
          </a:prstGeom>
          <a:noFill/>
        </p:spPr>
        <p:txBody>
          <a:bodyPr wrap="square" rtlCol="0">
            <a:spAutoFit/>
          </a:bodyPr>
          <a:lstStyle/>
          <a:p>
            <a:r>
              <a:rPr lang="es-ES" sz="2000" b="1" dirty="0" smtClean="0"/>
              <a:t> </a:t>
            </a:r>
          </a:p>
          <a:p>
            <a:pPr marL="342900" indent="-342900">
              <a:buAutoNum type="arabicPeriod"/>
            </a:pPr>
            <a:r>
              <a:rPr lang="es-ES" sz="2400" dirty="0" smtClean="0"/>
              <a:t>Aportar a la vida y ministerio de Iglesia </a:t>
            </a:r>
            <a:r>
              <a:rPr lang="es-ES" sz="2400" dirty="0"/>
              <a:t>en el cumplimiento de </a:t>
            </a:r>
            <a:r>
              <a:rPr lang="es-ES" sz="2400" dirty="0" smtClean="0"/>
              <a:t>la </a:t>
            </a:r>
            <a:r>
              <a:rPr lang="es-ES" sz="2400" dirty="0"/>
              <a:t>misión integral </a:t>
            </a:r>
            <a:r>
              <a:rPr lang="es-ES" sz="2400" dirty="0" smtClean="0"/>
              <a:t>y profética desde acciones de incidencia pública en la sociedad donde somos llamados a ser sal y luz.</a:t>
            </a:r>
          </a:p>
          <a:p>
            <a:pPr marL="342900" indent="-342900">
              <a:buAutoNum type="arabicPeriod"/>
            </a:pPr>
            <a:r>
              <a:rPr lang="es-ES" sz="2400" dirty="0" smtClean="0"/>
              <a:t>Impulsar procesos de transformación integral en favor de los más vulnerables desde espacios públicos  a través de procesos de concienciación y movilización juvenil.</a:t>
            </a:r>
          </a:p>
          <a:p>
            <a:pPr marL="342900" indent="-342900">
              <a:buAutoNum type="arabicPeriod"/>
            </a:pPr>
            <a:r>
              <a:rPr lang="es-ES" sz="2400" dirty="0" smtClean="0"/>
              <a:t>Fortalecer la actoría social de la juventud cristiana en el marco de sus contextos específicos y del llamado de Dios a evidenciar su Reino en la sociedad.</a:t>
            </a:r>
          </a:p>
          <a:p>
            <a:pPr marL="342900" indent="-342900">
              <a:buAutoNum type="arabicPeriod"/>
            </a:pPr>
            <a:r>
              <a:rPr lang="es-ES" sz="2400" dirty="0" smtClean="0"/>
              <a:t>Potenciar redes y ministerios juveniles en temáticas de alta necesidad de los grupos vulnerados. </a:t>
            </a:r>
          </a:p>
          <a:p>
            <a:pPr marL="342900" indent="-342900">
              <a:buAutoNum type="arabicPeriod"/>
            </a:pPr>
            <a:endParaRPr lang="es-ES" dirty="0" smtClean="0"/>
          </a:p>
          <a:p>
            <a:pPr marL="342900" indent="-342900">
              <a:buAutoNum type="arabicPeriod"/>
            </a:pPr>
            <a:endParaRPr lang="es-E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plus(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7115196" cy="939784"/>
          </a:xfrm>
        </p:spPr>
        <p:txBody>
          <a:bodyPr/>
          <a:lstStyle/>
          <a:p>
            <a:r>
              <a:rPr lang="es-ES" sz="2000" dirty="0" smtClean="0"/>
              <a:t>¿COMO CONSTRUIMOS EL PROCESO DE  MOVILIZACION JUVENIL?</a:t>
            </a:r>
            <a:endParaRPr lang="es-ES" sz="2000" dirty="0"/>
          </a:p>
        </p:txBody>
      </p:sp>
      <p:graphicFrame>
        <p:nvGraphicFramePr>
          <p:cNvPr id="3" name="2 Diagrama"/>
          <p:cNvGraphicFramePr/>
          <p:nvPr/>
        </p:nvGraphicFramePr>
        <p:xfrm>
          <a:off x="1285852" y="785794"/>
          <a:ext cx="7286676"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59" name="158 Grupo"/>
          <p:cNvGrpSpPr/>
          <p:nvPr/>
        </p:nvGrpSpPr>
        <p:grpSpPr>
          <a:xfrm>
            <a:off x="3423827" y="1571612"/>
            <a:ext cx="3005564" cy="3252323"/>
            <a:chOff x="3423827" y="1571612"/>
            <a:chExt cx="3005564" cy="3252323"/>
          </a:xfrm>
        </p:grpSpPr>
        <p:cxnSp>
          <p:nvCxnSpPr>
            <p:cNvPr id="130" name="129 Conector recto"/>
            <p:cNvCxnSpPr/>
            <p:nvPr/>
          </p:nvCxnSpPr>
          <p:spPr>
            <a:xfrm rot="16200000" flipV="1">
              <a:off x="2520674" y="3265748"/>
              <a:ext cx="2823694" cy="292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133 Conector recto"/>
            <p:cNvCxnSpPr/>
            <p:nvPr/>
          </p:nvCxnSpPr>
          <p:spPr>
            <a:xfrm flipV="1">
              <a:off x="4078860" y="3786190"/>
              <a:ext cx="2350528" cy="1037745"/>
            </a:xfrm>
            <a:prstGeom prst="line">
              <a:avLst/>
            </a:prstGeom>
          </p:spPr>
          <p:style>
            <a:lnRef idx="1">
              <a:schemeClr val="accent1"/>
            </a:lnRef>
            <a:fillRef idx="0">
              <a:schemeClr val="accent1"/>
            </a:fillRef>
            <a:effectRef idx="0">
              <a:schemeClr val="accent1"/>
            </a:effectRef>
            <a:fontRef idx="minor">
              <a:schemeClr val="tx1"/>
            </a:fontRef>
          </p:style>
        </p:cxnSp>
        <p:grpSp>
          <p:nvGrpSpPr>
            <p:cNvPr id="158" name="157 Grupo"/>
            <p:cNvGrpSpPr/>
            <p:nvPr/>
          </p:nvGrpSpPr>
          <p:grpSpPr>
            <a:xfrm>
              <a:off x="3423827" y="1571612"/>
              <a:ext cx="3005564" cy="3227661"/>
              <a:chOff x="3423827" y="1571612"/>
              <a:chExt cx="3005564" cy="3227661"/>
            </a:xfrm>
          </p:grpSpPr>
          <p:cxnSp>
            <p:nvCxnSpPr>
              <p:cNvPr id="85" name="84 Conector recto"/>
              <p:cNvCxnSpPr/>
              <p:nvPr/>
            </p:nvCxnSpPr>
            <p:spPr>
              <a:xfrm>
                <a:off x="3423828" y="3732519"/>
                <a:ext cx="3005560" cy="53671"/>
              </a:xfrm>
              <a:prstGeom prst="line">
                <a:avLst/>
              </a:prstGeom>
            </p:spPr>
            <p:style>
              <a:lnRef idx="1">
                <a:schemeClr val="accent1"/>
              </a:lnRef>
              <a:fillRef idx="0">
                <a:schemeClr val="accent1"/>
              </a:fillRef>
              <a:effectRef idx="0">
                <a:schemeClr val="accent1"/>
              </a:effectRef>
              <a:fontRef idx="minor">
                <a:schemeClr val="tx1"/>
              </a:fontRef>
            </p:style>
          </p:cxnSp>
          <p:grpSp>
            <p:nvGrpSpPr>
              <p:cNvPr id="157" name="156 Grupo"/>
              <p:cNvGrpSpPr/>
              <p:nvPr/>
            </p:nvGrpSpPr>
            <p:grpSpPr>
              <a:xfrm>
                <a:off x="3423827" y="1571612"/>
                <a:ext cx="3005564" cy="3227661"/>
                <a:chOff x="3423827" y="1571612"/>
                <a:chExt cx="3005564" cy="3227661"/>
              </a:xfrm>
            </p:grpSpPr>
            <p:cxnSp>
              <p:nvCxnSpPr>
                <p:cNvPr id="76" name="75 Conector recto"/>
                <p:cNvCxnSpPr/>
                <p:nvPr/>
              </p:nvCxnSpPr>
              <p:spPr>
                <a:xfrm rot="16200000" flipH="1">
                  <a:off x="3714744" y="2714620"/>
                  <a:ext cx="3214710" cy="928694"/>
                </a:xfrm>
                <a:prstGeom prst="line">
                  <a:avLst/>
                </a:prstGeom>
              </p:spPr>
              <p:style>
                <a:lnRef idx="1">
                  <a:schemeClr val="accent1"/>
                </a:lnRef>
                <a:fillRef idx="0">
                  <a:schemeClr val="accent1"/>
                </a:fillRef>
                <a:effectRef idx="0">
                  <a:schemeClr val="accent1"/>
                </a:effectRef>
                <a:fontRef idx="minor">
                  <a:schemeClr val="tx1"/>
                </a:fontRef>
              </p:style>
            </p:cxnSp>
            <p:grpSp>
              <p:nvGrpSpPr>
                <p:cNvPr id="156" name="155 Grupo"/>
                <p:cNvGrpSpPr/>
                <p:nvPr/>
              </p:nvGrpSpPr>
              <p:grpSpPr>
                <a:xfrm>
                  <a:off x="3423827" y="1571612"/>
                  <a:ext cx="3005564" cy="3227661"/>
                  <a:chOff x="3423827" y="1571612"/>
                  <a:chExt cx="3005564" cy="3227661"/>
                </a:xfrm>
              </p:grpSpPr>
              <p:cxnSp>
                <p:nvCxnSpPr>
                  <p:cNvPr id="58" name="57 Conector recto"/>
                  <p:cNvCxnSpPr/>
                  <p:nvPr/>
                </p:nvCxnSpPr>
                <p:spPr>
                  <a:xfrm rot="16200000" flipH="1">
                    <a:off x="4536281" y="1893083"/>
                    <a:ext cx="2214578" cy="15716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99 Conector recto"/>
                  <p:cNvCxnSpPr/>
                  <p:nvPr/>
                </p:nvCxnSpPr>
                <p:spPr>
                  <a:xfrm rot="5400000">
                    <a:off x="3652508" y="2440337"/>
                    <a:ext cx="2765413" cy="192656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5" name="154 Grupo"/>
                  <p:cNvGrpSpPr/>
                  <p:nvPr/>
                </p:nvGrpSpPr>
                <p:grpSpPr>
                  <a:xfrm>
                    <a:off x="3423827" y="1571612"/>
                    <a:ext cx="3005564" cy="3227661"/>
                    <a:chOff x="3423827" y="1571612"/>
                    <a:chExt cx="3005564" cy="3227661"/>
                  </a:xfrm>
                </p:grpSpPr>
                <p:cxnSp>
                  <p:nvCxnSpPr>
                    <p:cNvPr id="88" name="87 Conector recto"/>
                    <p:cNvCxnSpPr/>
                    <p:nvPr/>
                  </p:nvCxnSpPr>
                  <p:spPr>
                    <a:xfrm rot="16200000" flipH="1">
                      <a:off x="3220980" y="3935367"/>
                      <a:ext cx="1053803" cy="6481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rot="5400000" flipH="1" flipV="1">
                      <a:off x="2738865" y="2685203"/>
                      <a:ext cx="1732279" cy="362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102 Conector recto"/>
                    <p:cNvCxnSpPr/>
                    <p:nvPr/>
                  </p:nvCxnSpPr>
                  <p:spPr>
                    <a:xfrm rot="16200000" flipH="1">
                      <a:off x="5331300" y="2688102"/>
                      <a:ext cx="1765280" cy="4308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rot="10800000">
                      <a:off x="4071934" y="4786322"/>
                      <a:ext cx="1736676" cy="1295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2" name="141 Grupo"/>
                    <p:cNvGrpSpPr/>
                    <p:nvPr/>
                  </p:nvGrpSpPr>
                  <p:grpSpPr>
                    <a:xfrm>
                      <a:off x="3423827" y="1571612"/>
                      <a:ext cx="3005564" cy="3227661"/>
                      <a:chOff x="3423827" y="1571612"/>
                      <a:chExt cx="3005564" cy="3227661"/>
                    </a:xfrm>
                  </p:grpSpPr>
                  <p:cxnSp>
                    <p:nvCxnSpPr>
                      <p:cNvPr id="75" name="74 Conector recto"/>
                      <p:cNvCxnSpPr/>
                      <p:nvPr/>
                    </p:nvCxnSpPr>
                    <p:spPr>
                      <a:xfrm rot="5400000">
                        <a:off x="2857488" y="2786058"/>
                        <a:ext cx="3214710"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rot="5400000">
                        <a:off x="3071802" y="1928802"/>
                        <a:ext cx="2143140" cy="1428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rot="10800000" flipV="1">
                        <a:off x="3786182" y="1571612"/>
                        <a:ext cx="1071570"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78 Conector recto"/>
                      <p:cNvCxnSpPr/>
                      <p:nvPr/>
                    </p:nvCxnSpPr>
                    <p:spPr>
                      <a:xfrm>
                        <a:off x="4857752" y="1571612"/>
                        <a:ext cx="1143008"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flipV="1">
                        <a:off x="3423828" y="2000240"/>
                        <a:ext cx="2576932" cy="1732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a:off x="3423827" y="3732518"/>
                        <a:ext cx="2362619" cy="1053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96 Conector recto"/>
                      <p:cNvCxnSpPr/>
                      <p:nvPr/>
                    </p:nvCxnSpPr>
                    <p:spPr>
                      <a:xfrm rot="5400000">
                        <a:off x="4545482" y="3261874"/>
                        <a:ext cx="2693974" cy="212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100 Conector recto"/>
                      <p:cNvCxnSpPr/>
                      <p:nvPr/>
                    </p:nvCxnSpPr>
                    <p:spPr>
                      <a:xfrm rot="10800000">
                        <a:off x="3786183" y="2000240"/>
                        <a:ext cx="2212311" cy="20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rot="16200000" flipV="1">
                        <a:off x="3397880" y="2388543"/>
                        <a:ext cx="2799033" cy="2022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rot="5400000" flipH="1" flipV="1">
                        <a:off x="5612458" y="3982341"/>
                        <a:ext cx="1013083" cy="620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140 Conector recto"/>
                      <p:cNvCxnSpPr/>
                      <p:nvPr/>
                    </p:nvCxnSpPr>
                    <p:spPr>
                      <a:xfrm>
                        <a:off x="3786182" y="2000240"/>
                        <a:ext cx="2643206" cy="1785950"/>
                      </a:xfrm>
                      <a:prstGeom prst="line">
                        <a:avLst/>
                      </a:prstGeom>
                    </p:spPr>
                    <p:style>
                      <a:lnRef idx="1">
                        <a:schemeClr val="accent1"/>
                      </a:lnRef>
                      <a:fillRef idx="0">
                        <a:schemeClr val="accent1"/>
                      </a:fillRef>
                      <a:effectRef idx="0">
                        <a:schemeClr val="accent1"/>
                      </a:effectRef>
                      <a:fontRef idx="minor">
                        <a:schemeClr val="tx1"/>
                      </a:fontRef>
                    </p:style>
                  </p:cxnSp>
                </p:grpSp>
              </p:grpSp>
            </p:grpSp>
          </p:gr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D52EC19D-3D3B-48B1-BBE9-9BD4DBB7CD27}"/>
                                            </p:graphicEl>
                                          </p:spTgt>
                                        </p:tgtEl>
                                        <p:attrNameLst>
                                          <p:attrName>style.visibility</p:attrName>
                                        </p:attrNameLst>
                                      </p:cBhvr>
                                      <p:to>
                                        <p:strVal val="visible"/>
                                      </p:to>
                                    </p:set>
                                    <p:animEffect transition="in" filter="fade">
                                      <p:cBhvr>
                                        <p:cTn id="7" dur="2000"/>
                                        <p:tgtEl>
                                          <p:spTgt spid="3">
                                            <p:graphicEl>
                                              <a:dgm id="{D52EC19D-3D3B-48B1-BBE9-9BD4DBB7CD2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7C2D5377-7415-4204-8364-4983FA3FCD27}"/>
                                            </p:graphicEl>
                                          </p:spTgt>
                                        </p:tgtEl>
                                        <p:attrNameLst>
                                          <p:attrName>style.visibility</p:attrName>
                                        </p:attrNameLst>
                                      </p:cBhvr>
                                      <p:to>
                                        <p:strVal val="visible"/>
                                      </p:to>
                                    </p:set>
                                    <p:animEffect transition="in" filter="fade">
                                      <p:cBhvr>
                                        <p:cTn id="12" dur="2000"/>
                                        <p:tgtEl>
                                          <p:spTgt spid="3">
                                            <p:graphicEl>
                                              <a:dgm id="{7C2D5377-7415-4204-8364-4983FA3FCD2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FF33A5BB-7366-4DAD-98F3-F3E46A95C491}"/>
                                            </p:graphicEl>
                                          </p:spTgt>
                                        </p:tgtEl>
                                        <p:attrNameLst>
                                          <p:attrName>style.visibility</p:attrName>
                                        </p:attrNameLst>
                                      </p:cBhvr>
                                      <p:to>
                                        <p:strVal val="visible"/>
                                      </p:to>
                                    </p:set>
                                    <p:animEffect transition="in" filter="fade">
                                      <p:cBhvr>
                                        <p:cTn id="15" dur="2000"/>
                                        <p:tgtEl>
                                          <p:spTgt spid="3">
                                            <p:graphicEl>
                                              <a:dgm id="{FF33A5BB-7366-4DAD-98F3-F3E46A95C49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8DD0A82B-6197-4ECA-A500-02B62748C3AD}"/>
                                            </p:graphicEl>
                                          </p:spTgt>
                                        </p:tgtEl>
                                        <p:attrNameLst>
                                          <p:attrName>style.visibility</p:attrName>
                                        </p:attrNameLst>
                                      </p:cBhvr>
                                      <p:to>
                                        <p:strVal val="visible"/>
                                      </p:to>
                                    </p:set>
                                    <p:animEffect transition="in" filter="fade">
                                      <p:cBhvr>
                                        <p:cTn id="20" dur="2000"/>
                                        <p:tgtEl>
                                          <p:spTgt spid="3">
                                            <p:graphicEl>
                                              <a:dgm id="{8DD0A82B-6197-4ECA-A500-02B62748C3A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7D0AD868-03B8-4C5F-A6F8-79DBD65A1C23}"/>
                                            </p:graphicEl>
                                          </p:spTgt>
                                        </p:tgtEl>
                                        <p:attrNameLst>
                                          <p:attrName>style.visibility</p:attrName>
                                        </p:attrNameLst>
                                      </p:cBhvr>
                                      <p:to>
                                        <p:strVal val="visible"/>
                                      </p:to>
                                    </p:set>
                                    <p:animEffect transition="in" filter="fade">
                                      <p:cBhvr>
                                        <p:cTn id="23" dur="2000"/>
                                        <p:tgtEl>
                                          <p:spTgt spid="3">
                                            <p:graphicEl>
                                              <a:dgm id="{7D0AD868-03B8-4C5F-A6F8-79DBD65A1C2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DA6DAF3B-F023-493A-86EC-93983BF6C792}"/>
                                            </p:graphicEl>
                                          </p:spTgt>
                                        </p:tgtEl>
                                        <p:attrNameLst>
                                          <p:attrName>style.visibility</p:attrName>
                                        </p:attrNameLst>
                                      </p:cBhvr>
                                      <p:to>
                                        <p:strVal val="visible"/>
                                      </p:to>
                                    </p:set>
                                    <p:animEffect transition="in" filter="fade">
                                      <p:cBhvr>
                                        <p:cTn id="28" dur="2000"/>
                                        <p:tgtEl>
                                          <p:spTgt spid="3">
                                            <p:graphicEl>
                                              <a:dgm id="{DA6DAF3B-F023-493A-86EC-93983BF6C79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151218EE-D720-440C-87AB-B24CA3E7DA26}"/>
                                            </p:graphicEl>
                                          </p:spTgt>
                                        </p:tgtEl>
                                        <p:attrNameLst>
                                          <p:attrName>style.visibility</p:attrName>
                                        </p:attrNameLst>
                                      </p:cBhvr>
                                      <p:to>
                                        <p:strVal val="visible"/>
                                      </p:to>
                                    </p:set>
                                    <p:animEffect transition="in" filter="fade">
                                      <p:cBhvr>
                                        <p:cTn id="31" dur="2000"/>
                                        <p:tgtEl>
                                          <p:spTgt spid="3">
                                            <p:graphicEl>
                                              <a:dgm id="{151218EE-D720-440C-87AB-B24CA3E7DA2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graphicEl>
                                              <a:dgm id="{9723452A-D768-413D-B853-DEDBE402356C}"/>
                                            </p:graphicEl>
                                          </p:spTgt>
                                        </p:tgtEl>
                                        <p:attrNameLst>
                                          <p:attrName>style.visibility</p:attrName>
                                        </p:attrNameLst>
                                      </p:cBhvr>
                                      <p:to>
                                        <p:strVal val="visible"/>
                                      </p:to>
                                    </p:set>
                                    <p:animEffect transition="in" filter="fade">
                                      <p:cBhvr>
                                        <p:cTn id="36" dur="2000"/>
                                        <p:tgtEl>
                                          <p:spTgt spid="3">
                                            <p:graphicEl>
                                              <a:dgm id="{9723452A-D768-413D-B853-DEDBE402356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graphicEl>
                                              <a:dgm id="{67F715A9-E2A7-429E-8C76-028D661B3D45}"/>
                                            </p:graphicEl>
                                          </p:spTgt>
                                        </p:tgtEl>
                                        <p:attrNameLst>
                                          <p:attrName>style.visibility</p:attrName>
                                        </p:attrNameLst>
                                      </p:cBhvr>
                                      <p:to>
                                        <p:strVal val="visible"/>
                                      </p:to>
                                    </p:set>
                                    <p:animEffect transition="in" filter="fade">
                                      <p:cBhvr>
                                        <p:cTn id="39" dur="2000"/>
                                        <p:tgtEl>
                                          <p:spTgt spid="3">
                                            <p:graphicEl>
                                              <a:dgm id="{67F715A9-E2A7-429E-8C76-028D661B3D4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graphicEl>
                                              <a:dgm id="{EFA86F18-80CB-4F54-A3AF-4488805183AE}"/>
                                            </p:graphicEl>
                                          </p:spTgt>
                                        </p:tgtEl>
                                        <p:attrNameLst>
                                          <p:attrName>style.visibility</p:attrName>
                                        </p:attrNameLst>
                                      </p:cBhvr>
                                      <p:to>
                                        <p:strVal val="visible"/>
                                      </p:to>
                                    </p:set>
                                    <p:animEffect transition="in" filter="fade">
                                      <p:cBhvr>
                                        <p:cTn id="44" dur="2000"/>
                                        <p:tgtEl>
                                          <p:spTgt spid="3">
                                            <p:graphicEl>
                                              <a:dgm id="{EFA86F18-80CB-4F54-A3AF-4488805183AE}"/>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graphicEl>
                                              <a:dgm id="{96EDCE7D-240C-40F2-A522-A629ACAE075A}"/>
                                            </p:graphicEl>
                                          </p:spTgt>
                                        </p:tgtEl>
                                        <p:attrNameLst>
                                          <p:attrName>style.visibility</p:attrName>
                                        </p:attrNameLst>
                                      </p:cBhvr>
                                      <p:to>
                                        <p:strVal val="visible"/>
                                      </p:to>
                                    </p:set>
                                    <p:animEffect transition="in" filter="fade">
                                      <p:cBhvr>
                                        <p:cTn id="47" dur="2000"/>
                                        <p:tgtEl>
                                          <p:spTgt spid="3">
                                            <p:graphicEl>
                                              <a:dgm id="{96EDCE7D-240C-40F2-A522-A629ACAE075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graphicEl>
                                              <a:dgm id="{6BE62329-79F4-428F-8847-952B25DDFFA4}"/>
                                            </p:graphicEl>
                                          </p:spTgt>
                                        </p:tgtEl>
                                        <p:attrNameLst>
                                          <p:attrName>style.visibility</p:attrName>
                                        </p:attrNameLst>
                                      </p:cBhvr>
                                      <p:to>
                                        <p:strVal val="visible"/>
                                      </p:to>
                                    </p:set>
                                    <p:animEffect transition="in" filter="fade">
                                      <p:cBhvr>
                                        <p:cTn id="52" dur="2000"/>
                                        <p:tgtEl>
                                          <p:spTgt spid="3">
                                            <p:graphicEl>
                                              <a:dgm id="{6BE62329-79F4-428F-8847-952B25DDFFA4}"/>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graphicEl>
                                              <a:dgm id="{86B67196-4D74-4D76-869D-49C52B93FE7E}"/>
                                            </p:graphicEl>
                                          </p:spTgt>
                                        </p:tgtEl>
                                        <p:attrNameLst>
                                          <p:attrName>style.visibility</p:attrName>
                                        </p:attrNameLst>
                                      </p:cBhvr>
                                      <p:to>
                                        <p:strVal val="visible"/>
                                      </p:to>
                                    </p:set>
                                    <p:animEffect transition="in" filter="fade">
                                      <p:cBhvr>
                                        <p:cTn id="55" dur="2000"/>
                                        <p:tgtEl>
                                          <p:spTgt spid="3">
                                            <p:graphicEl>
                                              <a:dgm id="{86B67196-4D74-4D76-869D-49C52B93FE7E}"/>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graphicEl>
                                              <a:dgm id="{E0DBE301-251B-491F-82FC-DB961A84113E}"/>
                                            </p:graphicEl>
                                          </p:spTgt>
                                        </p:tgtEl>
                                        <p:attrNameLst>
                                          <p:attrName>style.visibility</p:attrName>
                                        </p:attrNameLst>
                                      </p:cBhvr>
                                      <p:to>
                                        <p:strVal val="visible"/>
                                      </p:to>
                                    </p:set>
                                    <p:animEffect transition="in" filter="fade">
                                      <p:cBhvr>
                                        <p:cTn id="58" dur="2000"/>
                                        <p:tgtEl>
                                          <p:spTgt spid="3">
                                            <p:graphicEl>
                                              <a:dgm id="{E0DBE301-251B-491F-82FC-DB961A84113E}"/>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59"/>
                                        </p:tgtEl>
                                        <p:attrNameLst>
                                          <p:attrName>style.visibility</p:attrName>
                                        </p:attrNameLst>
                                      </p:cBhvr>
                                      <p:to>
                                        <p:strVal val="visible"/>
                                      </p:to>
                                    </p:set>
                                    <p:animEffect transition="in" filter="fade">
                                      <p:cBhvr>
                                        <p:cTn id="63" dur="2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14290"/>
            <a:ext cx="6572296" cy="939784"/>
          </a:xfrm>
        </p:spPr>
        <p:txBody>
          <a:bodyPr/>
          <a:lstStyle/>
          <a:p>
            <a:pPr lvl="0" algn="just"/>
            <a:r>
              <a:rPr lang="es-ES" sz="2000" dirty="0" smtClean="0"/>
              <a:t>1. DISEÑAMOS LA ESTRATEGIA DE MOVILIZACIÓN JUVENIL</a:t>
            </a:r>
            <a:br>
              <a:rPr lang="es-ES" sz="2000" dirty="0" smtClean="0"/>
            </a:br>
            <a:endParaRPr lang="es-ES" sz="2000" dirty="0"/>
          </a:p>
        </p:txBody>
      </p:sp>
      <p:sp>
        <p:nvSpPr>
          <p:cNvPr id="6" name="5 CuadroTexto"/>
          <p:cNvSpPr txBox="1"/>
          <p:nvPr/>
        </p:nvSpPr>
        <p:spPr>
          <a:xfrm>
            <a:off x="642910" y="785794"/>
            <a:ext cx="8215370" cy="4893647"/>
          </a:xfrm>
          <a:prstGeom prst="rect">
            <a:avLst/>
          </a:prstGeom>
          <a:noFill/>
        </p:spPr>
        <p:txBody>
          <a:bodyPr wrap="square" rtlCol="0">
            <a:spAutoFit/>
          </a:bodyPr>
          <a:lstStyle/>
          <a:p>
            <a:pPr algn="just"/>
            <a:endParaRPr lang="es-CR" b="1" i="1" dirty="0" smtClean="0"/>
          </a:p>
          <a:p>
            <a:pPr algn="just"/>
            <a:r>
              <a:rPr lang="es-CR" b="1" i="1" dirty="0" smtClean="0"/>
              <a:t>En  afinidad con la Constitución del País </a:t>
            </a:r>
          </a:p>
          <a:p>
            <a:pPr algn="just"/>
            <a:endParaRPr lang="es-CR" dirty="0" smtClean="0"/>
          </a:p>
          <a:p>
            <a:pPr algn="just">
              <a:lnSpc>
                <a:spcPct val="150000"/>
              </a:lnSpc>
            </a:pPr>
            <a:r>
              <a:rPr lang="es-CR" sz="1600" dirty="0" smtClean="0"/>
              <a:t>Jóvenes </a:t>
            </a:r>
            <a:endParaRPr lang="es-ES" sz="1600" dirty="0" smtClean="0"/>
          </a:p>
          <a:p>
            <a:pPr algn="just">
              <a:lnSpc>
                <a:spcPct val="150000"/>
              </a:lnSpc>
            </a:pPr>
            <a:r>
              <a:rPr lang="es-CR" sz="1600" b="1" dirty="0" smtClean="0"/>
              <a:t> Art. 39.- </a:t>
            </a:r>
            <a:r>
              <a:rPr lang="es-CR" sz="1600" dirty="0" smtClean="0"/>
              <a:t>El Estado garantizará los derechos de las jóvenes y los jóvenes, y promoverá su efectivo ejercicio a través de políticas y programas, instituciones y recursos que aseguren y mantengan de modo permanente su participación e inclusión en todos los ámbitos, en particular en los espacios del poder público.</a:t>
            </a:r>
            <a:endParaRPr lang="es-ES" sz="1600" dirty="0" smtClean="0"/>
          </a:p>
          <a:p>
            <a:pPr algn="just">
              <a:lnSpc>
                <a:spcPct val="150000"/>
              </a:lnSpc>
            </a:pPr>
            <a:r>
              <a:rPr lang="es-CR" sz="1600" dirty="0" smtClean="0"/>
              <a:t> El Estado reconocerá a las jóvenes y los jóvenes como actores estratégicos del desarrollo del país, y les garantizará la educación, salud, vivienda, recreación, deporte, tiempo libre, libertad de expresión y asociación. El Estado fomentará su incorporación al trabajo en condiciones justas y dignas, con énfasis en la capacitación, la garantía de acceso al primer empleo y la promoción de sus habilidades de emprendimiento</a:t>
            </a:r>
            <a:r>
              <a:rPr lang="es-CR" sz="1600" i="1" dirty="0" smtClean="0"/>
              <a:t>.                                                     Constitución (sección segunda)</a:t>
            </a:r>
            <a:endParaRPr lang="es-ES" sz="1600" i="1" dirty="0" smtClean="0"/>
          </a:p>
          <a:p>
            <a:pPr algn="just"/>
            <a:endParaRPr lang="es-E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0324"/>
            <a:ext cx="7072362" cy="939784"/>
          </a:xfrm>
        </p:spPr>
        <p:txBody>
          <a:bodyPr/>
          <a:lstStyle/>
          <a:p>
            <a:pPr lvl="0" algn="just"/>
            <a:r>
              <a:rPr lang="es-ES" sz="2000" dirty="0" smtClean="0"/>
              <a:t>2. DISEÑAMOS LA ESTRATEGIA DE MOVILIZACIÓN JUVENIL</a:t>
            </a:r>
            <a:br>
              <a:rPr lang="es-ES" sz="2000" dirty="0" smtClean="0"/>
            </a:br>
            <a:endParaRPr lang="es-ES" sz="2000" dirty="0"/>
          </a:p>
        </p:txBody>
      </p:sp>
      <p:sp>
        <p:nvSpPr>
          <p:cNvPr id="6" name="5 CuadroTexto"/>
          <p:cNvSpPr txBox="1"/>
          <p:nvPr/>
        </p:nvSpPr>
        <p:spPr>
          <a:xfrm>
            <a:off x="642910" y="1084250"/>
            <a:ext cx="8072494" cy="4247317"/>
          </a:xfrm>
          <a:prstGeom prst="rect">
            <a:avLst/>
          </a:prstGeom>
          <a:noFill/>
        </p:spPr>
        <p:txBody>
          <a:bodyPr wrap="square" rtlCol="0">
            <a:spAutoFit/>
          </a:bodyPr>
          <a:lstStyle/>
          <a:p>
            <a:r>
              <a:rPr lang="es-ES" b="1" dirty="0" smtClean="0"/>
              <a:t>Alineada a </a:t>
            </a:r>
            <a:r>
              <a:rPr lang="es-CR" b="1" dirty="0" smtClean="0"/>
              <a:t>La Meta Maestra en nuestra estrategia regional 2009-2013</a:t>
            </a:r>
            <a:endParaRPr lang="es-ES" b="1" dirty="0" smtClean="0"/>
          </a:p>
          <a:p>
            <a:endParaRPr lang="es-ES" b="1" dirty="0" smtClean="0"/>
          </a:p>
          <a:p>
            <a:r>
              <a:rPr lang="es-ES" b="1" dirty="0" smtClean="0"/>
              <a:t>Nuestra Meta Maestra para el 2020: </a:t>
            </a:r>
          </a:p>
          <a:p>
            <a:r>
              <a:rPr lang="es-ES" dirty="0" smtClean="0"/>
              <a:t> </a:t>
            </a:r>
          </a:p>
          <a:p>
            <a:pPr algn="just">
              <a:lnSpc>
                <a:spcPct val="150000"/>
              </a:lnSpc>
            </a:pPr>
            <a:r>
              <a:rPr lang="es-ES" i="1" dirty="0" smtClean="0"/>
              <a:t>“Contribuir al desarrollo y al empoderamiento de 5,8 millones de NNAJ, organizados en redes locales, nacionales y regionales, con quienes buscamos contribuir a la transformación de América Latina y el Caribe. Para el año 2020, la Red Regional de niños, adolescentes y jóvenes estará completamente establecida y el proceso de transformación habrá impactado positivamente las vidas de 5,8 millones de niños, adolescentes y jóvenes.”</a:t>
            </a:r>
            <a:endParaRPr lang="es-ES" dirty="0" smtClean="0"/>
          </a:p>
          <a:p>
            <a:endParaRPr lang="es-ES" b="1" dirty="0" smtClean="0"/>
          </a:p>
          <a:p>
            <a:endParaRPr lang="es-E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357166"/>
            <a:ext cx="7072362" cy="939784"/>
          </a:xfrm>
        </p:spPr>
        <p:txBody>
          <a:bodyPr/>
          <a:lstStyle/>
          <a:p>
            <a:pPr lvl="0" algn="just"/>
            <a:r>
              <a:rPr lang="es-ES" sz="2000" dirty="0" smtClean="0"/>
              <a:t>3. DISEÑAMOS LA ESTRATEGIA DE MOVILIZACIÓN JUVENIL</a:t>
            </a:r>
            <a:br>
              <a:rPr lang="es-ES" sz="2000" dirty="0" smtClean="0"/>
            </a:br>
            <a:endParaRPr lang="es-ES" sz="2000" dirty="0"/>
          </a:p>
        </p:txBody>
      </p:sp>
      <p:sp>
        <p:nvSpPr>
          <p:cNvPr id="6" name="5 CuadroTexto"/>
          <p:cNvSpPr txBox="1"/>
          <p:nvPr/>
        </p:nvSpPr>
        <p:spPr>
          <a:xfrm>
            <a:off x="395536" y="1643050"/>
            <a:ext cx="8391306" cy="3262432"/>
          </a:xfrm>
          <a:prstGeom prst="rect">
            <a:avLst/>
          </a:prstGeom>
          <a:noFill/>
        </p:spPr>
        <p:txBody>
          <a:bodyPr wrap="square" rtlCol="0">
            <a:spAutoFit/>
          </a:bodyPr>
          <a:lstStyle/>
          <a:p>
            <a:r>
              <a:rPr lang="es-ES" sz="2000" b="1" dirty="0" smtClean="0"/>
              <a:t>Alineada a las radicales propuesta de la Palabra de Dios : </a:t>
            </a:r>
          </a:p>
          <a:p>
            <a:endParaRPr lang="es-ES" dirty="0" smtClean="0"/>
          </a:p>
          <a:p>
            <a:pPr algn="just">
              <a:lnSpc>
                <a:spcPct val="150000"/>
              </a:lnSpc>
            </a:pPr>
            <a:r>
              <a:rPr lang="es-ES" sz="2000" dirty="0" smtClean="0"/>
              <a:t>“Abre tu boca por el mudo</a:t>
            </a:r>
          </a:p>
          <a:p>
            <a:pPr algn="just">
              <a:lnSpc>
                <a:spcPct val="150000"/>
              </a:lnSpc>
            </a:pPr>
            <a:r>
              <a:rPr lang="es-ES" sz="2000" dirty="0" smtClean="0"/>
              <a:t>En el juicio de todos los desvalidos.</a:t>
            </a:r>
          </a:p>
          <a:p>
            <a:pPr algn="just">
              <a:lnSpc>
                <a:spcPct val="150000"/>
              </a:lnSpc>
            </a:pPr>
            <a:r>
              <a:rPr lang="es-ES" sz="2000" dirty="0" smtClean="0"/>
              <a:t>Abre tu boca, juzga con justicia,</a:t>
            </a:r>
          </a:p>
          <a:p>
            <a:pPr algn="just">
              <a:lnSpc>
                <a:spcPct val="150000"/>
              </a:lnSpc>
            </a:pPr>
            <a:r>
              <a:rPr lang="es-ES" sz="2000" dirty="0" smtClean="0"/>
              <a:t>Y defiende la causa del pobre y del menesteroso”</a:t>
            </a:r>
          </a:p>
          <a:p>
            <a:pPr algn="just">
              <a:lnSpc>
                <a:spcPct val="150000"/>
              </a:lnSpc>
            </a:pPr>
            <a:r>
              <a:rPr lang="es-ES" sz="2000" dirty="0" smtClean="0"/>
              <a:t>PROVERBIOS 31:8-9 (RVC)</a:t>
            </a:r>
          </a:p>
          <a:p>
            <a:endParaRPr lang="es-ES" dirty="0" smtClean="0"/>
          </a:p>
        </p:txBody>
      </p:sp>
    </p:spTree>
    <p:extLst>
      <p:ext uri="{BB962C8B-B14F-4D97-AF65-F5344CB8AC3E}">
        <p14:creationId xmlns="" xmlns:p14="http://schemas.microsoft.com/office/powerpoint/2010/main" val="14059267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2 Grupo"/>
          <p:cNvGrpSpPr/>
          <p:nvPr/>
        </p:nvGrpSpPr>
        <p:grpSpPr>
          <a:xfrm>
            <a:off x="1142976" y="857232"/>
            <a:ext cx="6786610" cy="440770"/>
            <a:chOff x="1142976" y="857232"/>
            <a:chExt cx="6786610" cy="440770"/>
          </a:xfrm>
        </p:grpSpPr>
        <p:sp>
          <p:nvSpPr>
            <p:cNvPr id="26" name="25 CuadroTexto"/>
            <p:cNvSpPr txBox="1"/>
            <p:nvPr/>
          </p:nvSpPr>
          <p:spPr>
            <a:xfrm>
              <a:off x="1142976" y="857232"/>
              <a:ext cx="1714512" cy="369332"/>
            </a:xfrm>
            <a:prstGeom prst="rect">
              <a:avLst/>
            </a:prstGeom>
            <a:noFill/>
          </p:spPr>
          <p:txBody>
            <a:bodyPr wrap="square" rtlCol="0">
              <a:spAutoFit/>
            </a:bodyPr>
            <a:lstStyle/>
            <a:p>
              <a:r>
                <a:rPr lang="es-EC" b="1" dirty="0" smtClean="0"/>
                <a:t>Tangibles</a:t>
              </a:r>
              <a:endParaRPr lang="es-ES" b="1" dirty="0"/>
            </a:p>
          </p:txBody>
        </p:sp>
        <p:sp>
          <p:nvSpPr>
            <p:cNvPr id="28" name="27 CuadroTexto"/>
            <p:cNvSpPr txBox="1"/>
            <p:nvPr/>
          </p:nvSpPr>
          <p:spPr>
            <a:xfrm>
              <a:off x="6643702" y="928670"/>
              <a:ext cx="1285884" cy="369332"/>
            </a:xfrm>
            <a:prstGeom prst="rect">
              <a:avLst/>
            </a:prstGeom>
            <a:noFill/>
          </p:spPr>
          <p:txBody>
            <a:bodyPr wrap="square" rtlCol="0">
              <a:spAutoFit/>
            </a:bodyPr>
            <a:lstStyle/>
            <a:p>
              <a:r>
                <a:rPr lang="es-EC" b="1" dirty="0" smtClean="0"/>
                <a:t>Intangibles</a:t>
              </a:r>
              <a:endParaRPr lang="es-ES" b="1" dirty="0"/>
            </a:p>
          </p:txBody>
        </p:sp>
      </p:grpSp>
      <p:grpSp>
        <p:nvGrpSpPr>
          <p:cNvPr id="3" name="13 Grupo"/>
          <p:cNvGrpSpPr/>
          <p:nvPr/>
        </p:nvGrpSpPr>
        <p:grpSpPr>
          <a:xfrm>
            <a:off x="214282" y="1357298"/>
            <a:ext cx="8929718" cy="830997"/>
            <a:chOff x="214282" y="1357298"/>
            <a:chExt cx="8929718" cy="830997"/>
          </a:xfrm>
        </p:grpSpPr>
        <p:sp>
          <p:nvSpPr>
            <p:cNvPr id="25" name="24 CuadroTexto"/>
            <p:cNvSpPr txBox="1"/>
            <p:nvPr/>
          </p:nvSpPr>
          <p:spPr>
            <a:xfrm>
              <a:off x="214282" y="1425347"/>
              <a:ext cx="1714512" cy="584775"/>
            </a:xfrm>
            <a:prstGeom prst="rect">
              <a:avLst/>
            </a:prstGeom>
            <a:noFill/>
          </p:spPr>
          <p:txBody>
            <a:bodyPr wrap="square" rtlCol="0">
              <a:spAutoFit/>
            </a:bodyPr>
            <a:lstStyle/>
            <a:p>
              <a:r>
                <a:rPr lang="es-EC" sz="1600" b="1" dirty="0" smtClean="0"/>
                <a:t>Espacios Públicos </a:t>
              </a:r>
            </a:p>
            <a:p>
              <a:r>
                <a:rPr lang="es-EC" sz="1600" dirty="0" smtClean="0"/>
                <a:t>Políticas</a:t>
              </a:r>
              <a:endParaRPr lang="es-ES" sz="1600" dirty="0"/>
            </a:p>
          </p:txBody>
        </p:sp>
        <p:sp>
          <p:nvSpPr>
            <p:cNvPr id="29" name="28 CuadroTexto"/>
            <p:cNvSpPr txBox="1"/>
            <p:nvPr/>
          </p:nvSpPr>
          <p:spPr>
            <a:xfrm>
              <a:off x="7215174" y="1357298"/>
              <a:ext cx="1928826" cy="830997"/>
            </a:xfrm>
            <a:prstGeom prst="rect">
              <a:avLst/>
            </a:prstGeom>
            <a:noFill/>
          </p:spPr>
          <p:txBody>
            <a:bodyPr wrap="square" rtlCol="0">
              <a:spAutoFit/>
            </a:bodyPr>
            <a:lstStyle/>
            <a:p>
              <a:pPr algn="r"/>
              <a:r>
                <a:rPr lang="es-EC" sz="1600" b="1" dirty="0" smtClean="0"/>
                <a:t>Cultura Ciudadana</a:t>
              </a:r>
            </a:p>
            <a:p>
              <a:pPr algn="r"/>
              <a:r>
                <a:rPr lang="es-EC" sz="1600" dirty="0" smtClean="0"/>
                <a:t>Valores</a:t>
              </a:r>
            </a:p>
            <a:p>
              <a:pPr algn="r"/>
              <a:r>
                <a:rPr lang="es-EC" sz="1600" dirty="0" smtClean="0"/>
                <a:t>Prácticas</a:t>
              </a:r>
              <a:endParaRPr lang="es-ES" sz="1600" dirty="0"/>
            </a:p>
          </p:txBody>
        </p:sp>
      </p:grpSp>
      <p:grpSp>
        <p:nvGrpSpPr>
          <p:cNvPr id="4" name="14 Grupo"/>
          <p:cNvGrpSpPr/>
          <p:nvPr/>
        </p:nvGrpSpPr>
        <p:grpSpPr>
          <a:xfrm>
            <a:off x="246318" y="3071810"/>
            <a:ext cx="8851823" cy="834386"/>
            <a:chOff x="246318" y="3071810"/>
            <a:chExt cx="8851823" cy="834386"/>
          </a:xfrm>
        </p:grpSpPr>
        <p:sp>
          <p:nvSpPr>
            <p:cNvPr id="30" name="29 CuadroTexto"/>
            <p:cNvSpPr txBox="1"/>
            <p:nvPr/>
          </p:nvSpPr>
          <p:spPr>
            <a:xfrm>
              <a:off x="246318" y="3071810"/>
              <a:ext cx="1714512" cy="830997"/>
            </a:xfrm>
            <a:prstGeom prst="rect">
              <a:avLst/>
            </a:prstGeom>
            <a:noFill/>
          </p:spPr>
          <p:txBody>
            <a:bodyPr wrap="square" rtlCol="0">
              <a:spAutoFit/>
            </a:bodyPr>
            <a:lstStyle/>
            <a:p>
              <a:r>
                <a:rPr lang="es-EC" sz="1600" b="1" dirty="0" smtClean="0"/>
                <a:t>Gestión Local</a:t>
              </a:r>
            </a:p>
            <a:p>
              <a:r>
                <a:rPr lang="es-EC" sz="1600" dirty="0" smtClean="0"/>
                <a:t>Liderazgo</a:t>
              </a:r>
            </a:p>
            <a:p>
              <a:r>
                <a:rPr lang="es-EC" sz="1600" dirty="0" smtClean="0"/>
                <a:t>Alianzas</a:t>
              </a:r>
              <a:endParaRPr lang="es-ES" sz="1600" dirty="0"/>
            </a:p>
          </p:txBody>
        </p:sp>
        <p:sp>
          <p:nvSpPr>
            <p:cNvPr id="31" name="30 CuadroTexto"/>
            <p:cNvSpPr txBox="1"/>
            <p:nvPr/>
          </p:nvSpPr>
          <p:spPr>
            <a:xfrm>
              <a:off x="6772723" y="3075199"/>
              <a:ext cx="2325418" cy="830997"/>
            </a:xfrm>
            <a:prstGeom prst="rect">
              <a:avLst/>
            </a:prstGeom>
            <a:noFill/>
          </p:spPr>
          <p:txBody>
            <a:bodyPr wrap="square" rtlCol="0">
              <a:spAutoFit/>
            </a:bodyPr>
            <a:lstStyle/>
            <a:p>
              <a:pPr algn="r"/>
              <a:r>
                <a:rPr lang="es-EC" sz="1600" b="1" dirty="0" smtClean="0"/>
                <a:t>Vocación Colaborativa</a:t>
              </a:r>
            </a:p>
            <a:p>
              <a:pPr algn="r"/>
              <a:r>
                <a:rPr lang="es-EC" sz="1600" dirty="0" smtClean="0"/>
                <a:t>Visión Local</a:t>
              </a:r>
            </a:p>
            <a:p>
              <a:pPr algn="r"/>
              <a:r>
                <a:rPr lang="es-EC" sz="1600" dirty="0" smtClean="0"/>
                <a:t>Concertación</a:t>
              </a:r>
              <a:endParaRPr lang="es-ES" sz="1600" dirty="0"/>
            </a:p>
          </p:txBody>
        </p:sp>
      </p:grpSp>
      <p:grpSp>
        <p:nvGrpSpPr>
          <p:cNvPr id="5" name="15 Grupo"/>
          <p:cNvGrpSpPr/>
          <p:nvPr/>
        </p:nvGrpSpPr>
        <p:grpSpPr>
          <a:xfrm>
            <a:off x="271865" y="4720248"/>
            <a:ext cx="8812422" cy="1077218"/>
            <a:chOff x="271865" y="4720248"/>
            <a:chExt cx="8812422" cy="1077218"/>
          </a:xfrm>
        </p:grpSpPr>
        <p:sp>
          <p:nvSpPr>
            <p:cNvPr id="32" name="31 CuadroTexto"/>
            <p:cNvSpPr txBox="1"/>
            <p:nvPr/>
          </p:nvSpPr>
          <p:spPr>
            <a:xfrm>
              <a:off x="271865" y="4720248"/>
              <a:ext cx="1714512" cy="584775"/>
            </a:xfrm>
            <a:prstGeom prst="rect">
              <a:avLst/>
            </a:prstGeom>
            <a:noFill/>
          </p:spPr>
          <p:txBody>
            <a:bodyPr wrap="square" rtlCol="0">
              <a:spAutoFit/>
            </a:bodyPr>
            <a:lstStyle/>
            <a:p>
              <a:r>
                <a:rPr lang="es-EC" sz="1600" b="1" dirty="0" smtClean="0"/>
                <a:t>Calidad de Vida</a:t>
              </a:r>
            </a:p>
            <a:p>
              <a:r>
                <a:rPr lang="es-EC" sz="1600" dirty="0" smtClean="0"/>
                <a:t>Conocimientos</a:t>
              </a:r>
            </a:p>
          </p:txBody>
        </p:sp>
        <p:sp>
          <p:nvSpPr>
            <p:cNvPr id="36" name="35 CuadroTexto"/>
            <p:cNvSpPr txBox="1"/>
            <p:nvPr/>
          </p:nvSpPr>
          <p:spPr>
            <a:xfrm>
              <a:off x="5357818" y="4720248"/>
              <a:ext cx="3726469" cy="1077218"/>
            </a:xfrm>
            <a:prstGeom prst="rect">
              <a:avLst/>
            </a:prstGeom>
            <a:noFill/>
          </p:spPr>
          <p:txBody>
            <a:bodyPr wrap="square" rtlCol="0">
              <a:spAutoFit/>
            </a:bodyPr>
            <a:lstStyle/>
            <a:p>
              <a:pPr algn="r"/>
              <a:r>
                <a:rPr lang="es-EC" sz="1600" b="1" dirty="0" smtClean="0"/>
                <a:t>Capacidades Personales</a:t>
              </a:r>
            </a:p>
            <a:p>
              <a:pPr algn="r"/>
              <a:r>
                <a:rPr lang="es-EC" sz="1600" dirty="0" smtClean="0"/>
                <a:t>Autoestima (seguridad de sí mismos)</a:t>
              </a:r>
            </a:p>
            <a:p>
              <a:pPr algn="r"/>
              <a:r>
                <a:rPr lang="es-EC" sz="1600" dirty="0" smtClean="0"/>
                <a:t>Identidad cultural</a:t>
              </a:r>
            </a:p>
            <a:p>
              <a:pPr algn="r"/>
              <a:r>
                <a:rPr lang="es-EC" sz="1600" dirty="0" smtClean="0"/>
                <a:t>Reflexión crítica</a:t>
              </a:r>
              <a:endParaRPr lang="es-ES" sz="1600" dirty="0"/>
            </a:p>
          </p:txBody>
        </p:sp>
      </p:grpSp>
      <p:graphicFrame>
        <p:nvGraphicFramePr>
          <p:cNvPr id="20" name="19 Diagrama"/>
          <p:cNvGraphicFramePr/>
          <p:nvPr/>
        </p:nvGraphicFramePr>
        <p:xfrm>
          <a:off x="2143108" y="1428736"/>
          <a:ext cx="4643470"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1 Título"/>
          <p:cNvSpPr txBox="1">
            <a:spLocks/>
          </p:cNvSpPr>
          <p:nvPr/>
        </p:nvSpPr>
        <p:spPr>
          <a:xfrm>
            <a:off x="500034" y="214290"/>
            <a:ext cx="7572396" cy="51118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2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17" name="1 Título"/>
          <p:cNvSpPr txBox="1">
            <a:spLocks/>
          </p:cNvSpPr>
          <p:nvPr/>
        </p:nvSpPr>
        <p:spPr>
          <a:xfrm>
            <a:off x="1643042" y="0"/>
            <a:ext cx="5072066" cy="78581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2600" b="1" i="0" u="none" strike="noStrike" kern="1200" cap="none" spc="0" normalizeH="0" baseline="0" noProof="0" dirty="0">
              <a:ln>
                <a:noFill/>
              </a:ln>
              <a:solidFill>
                <a:srgbClr val="FF6600"/>
              </a:solidFill>
              <a:effectLst>
                <a:outerShdw blurRad="38100" dist="38100" dir="2700000" algn="tl">
                  <a:srgbClr val="000000">
                    <a:alpha val="43137"/>
                  </a:srgbClr>
                </a:outerShdw>
              </a:effectLst>
              <a:uLnTx/>
              <a:uFillTx/>
              <a:latin typeface="+mj-lt"/>
              <a:ea typeface="+mj-ea"/>
              <a:cs typeface="+mj-cs"/>
            </a:endParaRPr>
          </a:p>
        </p:txBody>
      </p:sp>
      <p:sp>
        <p:nvSpPr>
          <p:cNvPr id="18" name="1 Título"/>
          <p:cNvSpPr txBox="1">
            <a:spLocks/>
          </p:cNvSpPr>
          <p:nvPr/>
        </p:nvSpPr>
        <p:spPr>
          <a:xfrm>
            <a:off x="428596" y="357166"/>
            <a:ext cx="6715172" cy="71435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2000" b="1" dirty="0" smtClean="0">
                <a:solidFill>
                  <a:srgbClr val="FF6600"/>
                </a:solidFill>
                <a:effectLst>
                  <a:outerShdw blurRad="38100" dist="38100" dir="2700000" algn="tl">
                    <a:srgbClr val="000000">
                      <a:alpha val="43137"/>
                    </a:srgbClr>
                  </a:outerShdw>
                </a:effectLst>
                <a:latin typeface="+mj-lt"/>
                <a:ea typeface="+mj-ea"/>
                <a:cs typeface="+mj-cs"/>
              </a:rPr>
              <a:t>TIPOS – CATEGORIAS Y NIVELES DE </a:t>
            </a:r>
            <a:r>
              <a:rPr kumimoji="0" lang="es-ES" sz="2000" b="1" i="0" u="none" strike="noStrike" kern="1200" cap="none" spc="0" normalizeH="0" noProof="0" dirty="0" smtClean="0">
                <a:ln>
                  <a:noFill/>
                </a:ln>
                <a:solidFill>
                  <a:srgbClr val="FF6600"/>
                </a:solidFill>
                <a:effectLst>
                  <a:outerShdw blurRad="38100" dist="38100" dir="2700000" algn="tl">
                    <a:srgbClr val="000000">
                      <a:alpha val="43137"/>
                    </a:srgbClr>
                  </a:outerShdw>
                </a:effectLst>
                <a:uLnTx/>
                <a:uFillTx/>
                <a:latin typeface="+mj-lt"/>
                <a:ea typeface="+mj-ea"/>
                <a:cs typeface="+mj-cs"/>
              </a:rPr>
              <a:t>INCIDENCIA QUE BUSCAMOS  EN LA MOVILIZACION JUVENIL. </a:t>
            </a:r>
          </a:p>
          <a:p>
            <a:pPr marL="0" marR="0" lvl="0" indent="0" defTabSz="914400" rtl="0" eaLnBrk="1" fontAlgn="auto" latinLnBrk="0" hangingPunct="1">
              <a:lnSpc>
                <a:spcPct val="100000"/>
              </a:lnSpc>
              <a:spcBef>
                <a:spcPct val="0"/>
              </a:spcBef>
              <a:spcAft>
                <a:spcPts val="0"/>
              </a:spcAft>
              <a:buClrTx/>
              <a:buSzTx/>
              <a:buFontTx/>
              <a:buNone/>
              <a:tabLst/>
              <a:defRPr/>
            </a:pPr>
            <a:r>
              <a:rPr kumimoji="0" lang="es-E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r>
            <a:br>
              <a:rPr kumimoji="0" lang="es-E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br>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19" name="18 CuadroTexto"/>
          <p:cNvSpPr txBox="1"/>
          <p:nvPr/>
        </p:nvSpPr>
        <p:spPr>
          <a:xfrm>
            <a:off x="5643570" y="5929330"/>
            <a:ext cx="3286148" cy="830997"/>
          </a:xfrm>
          <a:prstGeom prst="rect">
            <a:avLst/>
          </a:prstGeom>
          <a:noFill/>
        </p:spPr>
        <p:txBody>
          <a:bodyPr wrap="square" rtlCol="0">
            <a:spAutoFit/>
          </a:bodyPr>
          <a:lstStyle/>
          <a:p>
            <a:pPr algn="r"/>
            <a:r>
              <a:rPr lang="es-ES" sz="1200" b="1" i="1" dirty="0" smtClean="0"/>
              <a:t>FUENTE: Tipos y Categorías de Impacto del SISDEL Sistema de Desarrollo Local</a:t>
            </a:r>
            <a:r>
              <a:rPr lang="es-ES" i="1" dirty="0" smtClean="0"/>
              <a:t>.</a:t>
            </a:r>
          </a:p>
          <a:p>
            <a:pPr algn="r"/>
            <a:r>
              <a:rPr lang="es-ES" i="1" dirty="0" smtClean="0"/>
              <a:t> </a:t>
            </a:r>
            <a:r>
              <a:rPr lang="es-ES" sz="1200" i="1" dirty="0" smtClean="0"/>
              <a:t>Víctor Hugo Torres</a:t>
            </a:r>
            <a:endParaRPr lang="es-ES" sz="1200" i="1"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graphicEl>
                                              <a:dgm id="{498EC0D7-E468-4C71-85A7-7930064192E8}"/>
                                            </p:graphicEl>
                                          </p:spTgt>
                                        </p:tgtEl>
                                        <p:attrNameLst>
                                          <p:attrName>style.visibility</p:attrName>
                                        </p:attrNameLst>
                                      </p:cBhvr>
                                      <p:to>
                                        <p:strVal val="visible"/>
                                      </p:to>
                                    </p:set>
                                    <p:animEffect transition="in" filter="wipe(down)">
                                      <p:cBhvr>
                                        <p:cTn id="7" dur="2000"/>
                                        <p:tgtEl>
                                          <p:spTgt spid="20">
                                            <p:graphicEl>
                                              <a:dgm id="{498EC0D7-E468-4C71-85A7-7930064192E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graphicEl>
                                              <a:dgm id="{A72270C4-4E4D-4DC6-887A-78F991ADFE0C}"/>
                                            </p:graphicEl>
                                          </p:spTgt>
                                        </p:tgtEl>
                                        <p:attrNameLst>
                                          <p:attrName>style.visibility</p:attrName>
                                        </p:attrNameLst>
                                      </p:cBhvr>
                                      <p:to>
                                        <p:strVal val="visible"/>
                                      </p:to>
                                    </p:set>
                                    <p:animEffect transition="in" filter="wipe(down)">
                                      <p:cBhvr>
                                        <p:cTn id="12" dur="2000"/>
                                        <p:tgtEl>
                                          <p:spTgt spid="20">
                                            <p:graphicEl>
                                              <a:dgm id="{A72270C4-4E4D-4DC6-887A-78F991ADFE0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
                                            <p:graphicEl>
                                              <a:dgm id="{9FD68369-E6C4-4DF7-BDB9-8945CDCAE052}"/>
                                            </p:graphicEl>
                                          </p:spTgt>
                                        </p:tgtEl>
                                        <p:attrNameLst>
                                          <p:attrName>style.visibility</p:attrName>
                                        </p:attrNameLst>
                                      </p:cBhvr>
                                      <p:to>
                                        <p:strVal val="visible"/>
                                      </p:to>
                                    </p:set>
                                    <p:animEffect transition="in" filter="wipe(down)">
                                      <p:cBhvr>
                                        <p:cTn id="17" dur="2000"/>
                                        <p:tgtEl>
                                          <p:spTgt spid="20">
                                            <p:graphicEl>
                                              <a:dgm id="{9FD68369-E6C4-4DF7-BDB9-8945CDCAE05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Sub>
          <a:bldDgm bld="one"/>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5199</TotalTime>
  <Words>1210</Words>
  <Application>Microsoft Office PowerPoint</Application>
  <PresentationFormat>Presentación en pantalla (4:3)</PresentationFormat>
  <Paragraphs>145</Paragraphs>
  <Slides>17</Slides>
  <Notes>2</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Centro de Aprendizaje de Movilización Juvenil Visión Mundial Ecuador</vt:lpstr>
      <vt:lpstr>¿QUE ES UN CENTRO DE APRENDIZAJE?</vt:lpstr>
      <vt:lpstr>Diapositiva 3</vt:lpstr>
      <vt:lpstr>¿QUE BUSCAMOS AL CONSTRUIR UN CdA DE MOVILIZACIÓN JUVENIL? </vt:lpstr>
      <vt:lpstr>¿COMO CONSTRUIMOS EL PROCESO DE  MOVILIZACION JUVENIL?</vt:lpstr>
      <vt:lpstr>1. DISEÑAMOS LA ESTRATEGIA DE MOVILIZACIÓN JUVENIL </vt:lpstr>
      <vt:lpstr>2. DISEÑAMOS LA ESTRATEGIA DE MOVILIZACIÓN JUVENIL </vt:lpstr>
      <vt:lpstr>3. DISEÑAMOS LA ESTRATEGIA DE MOVILIZACIÓN JUVENIL </vt:lpstr>
      <vt:lpstr>Diapositiva 9</vt:lpstr>
      <vt:lpstr>Diapositiva 10</vt:lpstr>
      <vt:lpstr>1. DISEÑAMOS LA ESTRATEGIA DE MOVILIZACIÓN JUVENIL</vt:lpstr>
      <vt:lpstr>2. SOCIALIZACION  Y ACUERDOS CON IGLESIAS Y MINISTERIOS  JUVENILES</vt:lpstr>
      <vt:lpstr>3. CONOCEMOS  DESDE Y CON LOS JÓVENES.</vt:lpstr>
      <vt:lpstr>4. PLANES DE ACCIÓN CON JÓVENES PARA LA INCIDENCIA PÚBLICA. </vt:lpstr>
      <vt:lpstr>5. EJECUTAMOS  LOS PLANES DE ACCIÓN </vt:lpstr>
      <vt:lpstr>6. Rendimos cuentas  y Transparencia del Proceso. </vt:lpstr>
      <vt:lpstr>Generación de conocimiento sobre juventudes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jbagua</dc:creator>
  <cp:lastModifiedBy>jcarvajal</cp:lastModifiedBy>
  <cp:revision>536</cp:revision>
  <dcterms:created xsi:type="dcterms:W3CDTF">2012-01-06T16:34:18Z</dcterms:created>
  <dcterms:modified xsi:type="dcterms:W3CDTF">2013-03-06T17:20:37Z</dcterms:modified>
</cp:coreProperties>
</file>