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diagrams/quickStyle4.xml" ContentType="application/vnd.openxmlformats-officedocument.drawingml.diagramStyle+xml"/>
  <Override PartName="/ppt/notesSlides/notesSlide2.xml" ContentType="application/vnd.openxmlformats-officedocument.presentationml.notesSlide+xml"/>
  <Override PartName="/ppt/diagrams/layout10.xml" ContentType="application/vnd.openxmlformats-officedocument.drawingml.diagramLayout+xml"/>
  <Override PartName="/ppt/diagrams/drawing2.xml" ContentType="application/vnd.ms-office.drawingml.diagramDrawing+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diagrams/quickStyle2.xml" ContentType="application/vnd.openxmlformats-officedocument.drawingml.diagramStyl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diagrams/layout9.xml" ContentType="application/vnd.openxmlformats-officedocument.drawingml.diagramLayout+xml"/>
  <Default Extension="rels" ContentType="application/vnd.openxmlformats-package.relationships+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diagrams/layout7.xml" ContentType="application/vnd.openxmlformats-officedocument.drawingml.diagramLayout+xml"/>
  <Override PartName="/ppt/diagrams/data8.xml" ContentType="application/vnd.openxmlformats-officedocument.drawingml.diagramData+xml"/>
  <Override PartName="/ppt/slides/slide10.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diagrams/layout5.xml" ContentType="application/vnd.openxmlformats-officedocument.drawingml.diagramLayout+xml"/>
  <Override PartName="/ppt/diagrams/data6.xml" ContentType="application/vnd.openxmlformats-officedocument.drawingml.diagramData+xml"/>
  <Override PartName="/ppt/diagrams/layout3.xml" ContentType="application/vnd.openxmlformats-officedocument.drawingml.diagramLayout+xml"/>
  <Override PartName="/ppt/diagrams/data4.xml" ContentType="application/vnd.openxmlformats-officedocument.drawingml.diagramData+xml"/>
  <Override PartName="/ppt/diagrams/colors8.xml" ContentType="application/vnd.openxmlformats-officedocument.drawingml.diagramColors+xml"/>
  <Override PartName="/ppt/diagrams/drawing9.xml" ContentType="application/vnd.ms-office.drawingml.diagramDrawing+xml"/>
  <Override PartName="/ppt/diagrams/layout1.xml" ContentType="application/vnd.openxmlformats-officedocument.drawingml.diagramLayout+xml"/>
  <Override PartName="/ppt/diagrams/data2.xml" ContentType="application/vnd.openxmlformats-officedocument.drawingml.diagramData+xml"/>
  <Override PartName="/ppt/diagrams/colors6.xml" ContentType="application/vnd.openxmlformats-officedocument.drawingml.diagramColors+xml"/>
  <Override PartName="/ppt/diagrams/quickStyle9.xml" ContentType="application/vnd.openxmlformats-officedocument.drawingml.diagramStyl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colors4.xml" ContentType="application/vnd.openxmlformats-officedocument.drawingml.diagramColors+xml"/>
  <Override PartName="/ppt/diagrams/quickStyle7.xml" ContentType="application/vnd.openxmlformats-officedocument.drawingml.diagramStyle+xml"/>
  <Override PartName="/ppt/diagrams/drawing10.xml" ContentType="application/vnd.ms-office.drawingml.diagramDrawing+xml"/>
  <Override PartName="/ppt/diagrams/drawing5.xml" ContentType="application/vnd.ms-office.drawingml.diagramDrawing+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diagrams/colors2.xml" ContentType="application/vnd.openxmlformats-officedocument.drawingml.diagramColors+xml"/>
  <Override PartName="/ppt/diagrams/quickStyle5.xml" ContentType="application/vnd.openxmlformats-officedocument.drawingml.diagramStyle+xml"/>
  <Override PartName="/ppt/diagrams/drawing3.xml" ContentType="application/vnd.ms-office.drawingml.diagramDrawing+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quickStyle3.xml" ContentType="application/vnd.openxmlformats-officedocument.drawingml.diagramStyle+xml"/>
  <Override PartName="/ppt/diagrams/colors10.xml" ContentType="application/vnd.openxmlformats-officedocument.drawingml.diagramColors+xml"/>
  <Override PartName="/ppt/diagrams/drawing1.xml" ContentType="application/vnd.ms-office.drawingml.diagramDrawing+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Default Extension="jpeg" ContentType="image/jpeg"/>
  <Override PartName="/ppt/diagrams/quickStyle1.xml" ContentType="application/vnd.openxmlformats-officedocument.drawingml.diagramStyle+xml"/>
  <Override PartName="/ppt/diagrams/layout8.xml" ContentType="application/vnd.openxmlformats-officedocument.drawingml.diagramLayout+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ppt/diagrams/layout6.xml" ContentType="application/vnd.openxmlformats-officedocument.drawingml.diagramLayout+xml"/>
  <Override PartName="/ppt/diagrams/data9.xml" ContentType="application/vnd.openxmlformats-officedocument.drawingml.diagramData+xml"/>
  <Override PartName="/ppt/diagrams/data10.xml" ContentType="application/vnd.openxmlformats-officedocument.drawingml.diagramData+xml"/>
  <Override PartName="/docProps/app.xml" ContentType="application/vnd.openxmlformats-officedocument.extended-properties+xml"/>
  <Override PartName="/ppt/slides/slide11.xml" ContentType="application/vnd.openxmlformats-officedocument.presentationml.slide+xml"/>
  <Override PartName="/ppt/diagrams/layout4.xml" ContentType="application/vnd.openxmlformats-officedocument.drawingml.diagramLayout+xml"/>
  <Override PartName="/ppt/diagrams/data7.xml" ContentType="application/vnd.openxmlformats-officedocument.drawingml.diagramData+xml"/>
  <Override PartName="/ppt/diagrams/colors9.xml" ContentType="application/vnd.openxmlformats-officedocument.drawingml.diagramColors+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data5.xml" ContentType="application/vnd.openxmlformats-officedocument.drawingml.diagramData+xml"/>
  <Override PartName="/ppt/diagrams/colors7.xml" ContentType="application/vnd.openxmlformats-officedocument.drawingml.diagramColors+xml"/>
  <Override PartName="/ppt/diagrams/drawing8.xml" ContentType="application/vnd.ms-office.drawingml.diagramDrawing+xml"/>
  <Override PartName="/ppt/diagrams/data3.xml" ContentType="application/vnd.openxmlformats-officedocument.drawingml.diagramData+xml"/>
  <Override PartName="/ppt/diagrams/colors5.xml" ContentType="application/vnd.openxmlformats-officedocument.drawingml.diagramColors+xml"/>
  <Override PartName="/ppt/diagrams/quickStyle8.xml" ContentType="application/vnd.openxmlformats-officedocument.drawingml.diagramStyle+xml"/>
  <Override PartName="/ppt/diagrams/quickStyle10.xml" ContentType="application/vnd.openxmlformats-officedocument.drawingml.diagramStyle+xml"/>
  <Override PartName="/ppt/diagrams/drawing6.xml" ContentType="application/vnd.ms-office.drawingml.diagramDrawing+xml"/>
  <Override PartName="/ppt/diagrams/drawing11.xml" ContentType="application/vnd.ms-office.drawingml.diagramDrawing+xml"/>
  <Override PartName="/ppt/slides/slide8.xml" ContentType="application/vnd.openxmlformats-officedocument.presentationml.slide+xml"/>
  <Override PartName="/ppt/diagrams/data1.xml" ContentType="application/vnd.openxmlformats-officedocument.drawingml.diagramData+xml"/>
  <Override PartName="/ppt/diagrams/colors3.xml" ContentType="application/vnd.openxmlformats-officedocument.drawingml.diagramColors+xml"/>
  <Override PartName="/ppt/diagrams/quickStyle6.xml" ContentType="application/vnd.openxmlformats-officedocument.drawingml.diagramStyle+xml"/>
  <Override PartName="/docProps/core.xml" ContentType="application/vnd.openxmlformats-package.core-properties+xml"/>
  <Override PartName="/ppt/diagrams/drawing4.xml" ContentType="application/vnd.ms-office.drawingml.diagramDrawing+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9"/>
  </p:notesMasterIdLst>
  <p:sldIdLst>
    <p:sldId id="328" r:id="rId2"/>
    <p:sldId id="317" r:id="rId3"/>
    <p:sldId id="293" r:id="rId4"/>
    <p:sldId id="323" r:id="rId5"/>
    <p:sldId id="279" r:id="rId6"/>
    <p:sldId id="274" r:id="rId7"/>
    <p:sldId id="305" r:id="rId8"/>
    <p:sldId id="326" r:id="rId9"/>
    <p:sldId id="303" r:id="rId10"/>
    <p:sldId id="304" r:id="rId11"/>
    <p:sldId id="308" r:id="rId12"/>
    <p:sldId id="265" r:id="rId13"/>
    <p:sldId id="298" r:id="rId14"/>
    <p:sldId id="271" r:id="rId15"/>
    <p:sldId id="309" r:id="rId16"/>
    <p:sldId id="320" r:id="rId17"/>
    <p:sldId id="310" r:id="rId18"/>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6600"/>
    <a:srgbClr val="177354"/>
    <a:srgbClr val="9A4D00"/>
    <a:srgbClr val="FFCA21"/>
    <a:srgbClr val="FFE9A3"/>
    <a:srgbClr val="E6AF00"/>
    <a:srgbClr val="F6BB00"/>
    <a:srgbClr val="FFD85D"/>
    <a:srgbClr val="462300"/>
    <a:srgbClr val="663300"/>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p:scale>
          <a:sx n="76" d="100"/>
          <a:sy n="76" d="100"/>
        </p:scale>
        <p:origin x="-984" y="-1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1#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colorful1#2">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A9ACD0C-0C3C-4159-8683-CF401F7F8299}" type="doc">
      <dgm:prSet loTypeId="urn:microsoft.com/office/officeart/2005/8/layout/cycle5" loCatId="cycle" qsTypeId="urn:microsoft.com/office/officeart/2005/8/quickstyle/3d1" qsCatId="3D" csTypeId="urn:microsoft.com/office/officeart/2005/8/colors/colorful3" csCatId="colorful" phldr="1"/>
      <dgm:spPr/>
      <dgm:t>
        <a:bodyPr/>
        <a:lstStyle/>
        <a:p>
          <a:endParaRPr lang="es-ES"/>
        </a:p>
      </dgm:t>
    </dgm:pt>
    <dgm:pt modelId="{A7DCDBAE-356B-4081-A704-5A536D61592A}">
      <dgm:prSet phldrT="[Texto]"/>
      <dgm:spPr/>
      <dgm:t>
        <a:bodyPr/>
        <a:lstStyle/>
        <a:p>
          <a:r>
            <a:rPr lang="es-ES" dirty="0" smtClean="0"/>
            <a:t>4. Diseñamos planes de incidencia pública con jóvenes de iglesias. </a:t>
          </a:r>
          <a:endParaRPr lang="es-ES" dirty="0"/>
        </a:p>
      </dgm:t>
    </dgm:pt>
    <dgm:pt modelId="{293C1D20-2917-42F8-ABF5-D563FE43F280}" type="parTrans" cxnId="{2E1C6F81-EA36-4284-9B5C-256217F9DFB8}">
      <dgm:prSet/>
      <dgm:spPr/>
      <dgm:t>
        <a:bodyPr/>
        <a:lstStyle/>
        <a:p>
          <a:endParaRPr lang="es-ES"/>
        </a:p>
      </dgm:t>
    </dgm:pt>
    <dgm:pt modelId="{B9107816-68AE-4B4C-9288-E7A1D7EC4CAD}" type="sibTrans" cxnId="{2E1C6F81-EA36-4284-9B5C-256217F9DFB8}">
      <dgm:prSet/>
      <dgm:spPr/>
      <dgm:t>
        <a:bodyPr/>
        <a:lstStyle/>
        <a:p>
          <a:endParaRPr lang="es-ES"/>
        </a:p>
      </dgm:t>
    </dgm:pt>
    <dgm:pt modelId="{59FC2DD7-EA22-4CE4-9473-6354CE53F2A0}">
      <dgm:prSet phldrT="[Texto]"/>
      <dgm:spPr/>
      <dgm:t>
        <a:bodyPr/>
        <a:lstStyle/>
        <a:p>
          <a:r>
            <a:rPr lang="es-ES" b="1" dirty="0" smtClean="0"/>
            <a:t>5. Ejecutamos los planes de acción </a:t>
          </a:r>
          <a:endParaRPr lang="es-ES" b="1" dirty="0"/>
        </a:p>
      </dgm:t>
    </dgm:pt>
    <dgm:pt modelId="{90D57FD7-3F68-428A-A477-C304A64B7E8F}" type="parTrans" cxnId="{3BBAED45-4A2E-4AE5-9966-7974B3017DFC}">
      <dgm:prSet/>
      <dgm:spPr/>
      <dgm:t>
        <a:bodyPr/>
        <a:lstStyle/>
        <a:p>
          <a:endParaRPr lang="es-ES"/>
        </a:p>
      </dgm:t>
    </dgm:pt>
    <dgm:pt modelId="{5B6EBA77-26C6-45E3-AD0F-291F6282B782}" type="sibTrans" cxnId="{3BBAED45-4A2E-4AE5-9966-7974B3017DFC}">
      <dgm:prSet/>
      <dgm:spPr/>
      <dgm:t>
        <a:bodyPr/>
        <a:lstStyle/>
        <a:p>
          <a:endParaRPr lang="es-ES"/>
        </a:p>
      </dgm:t>
    </dgm:pt>
    <dgm:pt modelId="{7FB043BC-FBD3-4001-AB57-5FEE4D594CA0}">
      <dgm:prSet phldrT="[Texto]" custT="1"/>
      <dgm:spPr/>
      <dgm:t>
        <a:bodyPr/>
        <a:lstStyle/>
        <a:p>
          <a:r>
            <a:rPr lang="es-ES" sz="1100" b="1" dirty="0" smtClean="0"/>
            <a:t>7. Generamos conocimiento sobre juventudes</a:t>
          </a:r>
          <a:endParaRPr lang="es-ES" sz="1100" b="1" dirty="0"/>
        </a:p>
      </dgm:t>
    </dgm:pt>
    <dgm:pt modelId="{0646C18A-B8FB-4D64-8456-BD31AD8F09CA}" type="parTrans" cxnId="{5425A2EC-8202-4293-B420-82738DE27957}">
      <dgm:prSet/>
      <dgm:spPr/>
      <dgm:t>
        <a:bodyPr/>
        <a:lstStyle/>
        <a:p>
          <a:endParaRPr lang="es-ES"/>
        </a:p>
      </dgm:t>
    </dgm:pt>
    <dgm:pt modelId="{1E870A35-42DC-4241-BD09-7418C8E203DE}" type="sibTrans" cxnId="{5425A2EC-8202-4293-B420-82738DE27957}">
      <dgm:prSet/>
      <dgm:spPr/>
      <dgm:t>
        <a:bodyPr/>
        <a:lstStyle/>
        <a:p>
          <a:endParaRPr lang="es-ES"/>
        </a:p>
      </dgm:t>
    </dgm:pt>
    <dgm:pt modelId="{B7181BDC-BF87-4C9A-8C25-BF7D4B7367F4}">
      <dgm:prSet phldrT="[Texto]" custT="1"/>
      <dgm:spPr/>
      <dgm:t>
        <a:bodyPr/>
        <a:lstStyle/>
        <a:p>
          <a:r>
            <a:rPr lang="es-ES" sz="1200" b="1" dirty="0" smtClean="0"/>
            <a:t>1. Diseñamos la Estrategia de Movilización Juvenil</a:t>
          </a:r>
          <a:endParaRPr lang="es-ES" sz="1200" b="1" dirty="0"/>
        </a:p>
      </dgm:t>
    </dgm:pt>
    <dgm:pt modelId="{32BF5E06-9605-4378-8CC4-FD32A2BE8260}" type="parTrans" cxnId="{2F9102EF-3F8D-4153-9461-B4860732C8BE}">
      <dgm:prSet/>
      <dgm:spPr/>
      <dgm:t>
        <a:bodyPr/>
        <a:lstStyle/>
        <a:p>
          <a:endParaRPr lang="es-ES"/>
        </a:p>
      </dgm:t>
    </dgm:pt>
    <dgm:pt modelId="{54041A02-BA37-40ED-B480-8FB269893D11}" type="sibTrans" cxnId="{2F9102EF-3F8D-4153-9461-B4860732C8BE}">
      <dgm:prSet/>
      <dgm:spPr/>
      <dgm:t>
        <a:bodyPr/>
        <a:lstStyle/>
        <a:p>
          <a:endParaRPr lang="es-ES"/>
        </a:p>
      </dgm:t>
    </dgm:pt>
    <dgm:pt modelId="{A37433D1-FB09-439F-BAA5-B58C1C3CE736}">
      <dgm:prSet phldrT="[Texto]" custT="1"/>
      <dgm:spPr/>
      <dgm:t>
        <a:bodyPr/>
        <a:lstStyle/>
        <a:p>
          <a:r>
            <a:rPr lang="es-ES" sz="1050" b="0" dirty="0" smtClean="0"/>
            <a:t>2</a:t>
          </a:r>
          <a:r>
            <a:rPr lang="es-ES" sz="800" b="0" dirty="0" smtClean="0"/>
            <a:t>. Identificamos  y  Negociamos con  Grupos  Pastorales y Ministerios Juveniles de Iglesias.</a:t>
          </a:r>
          <a:endParaRPr lang="es-ES" sz="800" b="0" dirty="0"/>
        </a:p>
      </dgm:t>
    </dgm:pt>
    <dgm:pt modelId="{262F5F0F-CFEB-4273-8F90-D12545C4BFC1}" type="parTrans" cxnId="{C4049A82-A6F9-4C01-ACD4-BADEA3D93090}">
      <dgm:prSet/>
      <dgm:spPr/>
      <dgm:t>
        <a:bodyPr/>
        <a:lstStyle/>
        <a:p>
          <a:endParaRPr lang="es-ES"/>
        </a:p>
      </dgm:t>
    </dgm:pt>
    <dgm:pt modelId="{26348E52-D3A1-4115-87B1-D3ACD77293BC}" type="sibTrans" cxnId="{C4049A82-A6F9-4C01-ACD4-BADEA3D93090}">
      <dgm:prSet/>
      <dgm:spPr/>
      <dgm:t>
        <a:bodyPr/>
        <a:lstStyle/>
        <a:p>
          <a:endParaRPr lang="es-ES"/>
        </a:p>
      </dgm:t>
    </dgm:pt>
    <dgm:pt modelId="{325CEB1B-561C-4D58-93CF-58E9ECA8EFC2}">
      <dgm:prSet phldrT="[Texto]" custT="1"/>
      <dgm:spPr/>
      <dgm:t>
        <a:bodyPr/>
        <a:lstStyle/>
        <a:p>
          <a:r>
            <a:rPr lang="es-ES" sz="800" dirty="0" smtClean="0"/>
            <a:t>3. </a:t>
          </a:r>
          <a:r>
            <a:rPr lang="es-ES" sz="800" b="1" dirty="0" smtClean="0"/>
            <a:t>Conocemos  desde y con los jóvenes sus realidades, sus referentes teológicos, sus imaginarios y sueños. </a:t>
          </a:r>
        </a:p>
      </dgm:t>
    </dgm:pt>
    <dgm:pt modelId="{C35883EC-4B85-4FBE-9E4A-7B95EDE48D1C}" type="parTrans" cxnId="{24885C91-F982-4A65-ACF6-2F3FBD6A49EF}">
      <dgm:prSet/>
      <dgm:spPr/>
      <dgm:t>
        <a:bodyPr/>
        <a:lstStyle/>
        <a:p>
          <a:endParaRPr lang="es-ES"/>
        </a:p>
      </dgm:t>
    </dgm:pt>
    <dgm:pt modelId="{3BFBAAEA-80E0-4949-9BCB-6EF6EABABEBB}" type="sibTrans" cxnId="{24885C91-F982-4A65-ACF6-2F3FBD6A49EF}">
      <dgm:prSet/>
      <dgm:spPr/>
      <dgm:t>
        <a:bodyPr/>
        <a:lstStyle/>
        <a:p>
          <a:endParaRPr lang="es-ES"/>
        </a:p>
      </dgm:t>
    </dgm:pt>
    <dgm:pt modelId="{0C340D32-3F74-493F-AAD2-2A1C05E17F79}">
      <dgm:prSet phldrT="[Texto]" custT="1"/>
      <dgm:spPr/>
      <dgm:t>
        <a:bodyPr/>
        <a:lstStyle/>
        <a:p>
          <a:r>
            <a:rPr lang="es-ES" sz="900" b="1" dirty="0" smtClean="0"/>
            <a:t>6. Rendimos cuentas  y mostramos la transparencia del proceso.</a:t>
          </a:r>
          <a:endParaRPr lang="es-ES" sz="900" b="1" dirty="0"/>
        </a:p>
      </dgm:t>
    </dgm:pt>
    <dgm:pt modelId="{8000ED39-C0F2-4FD9-9961-33F3CB7C5976}" type="parTrans" cxnId="{A3A8B57C-5B45-424B-8F79-4353DA857B22}">
      <dgm:prSet/>
      <dgm:spPr/>
      <dgm:t>
        <a:bodyPr/>
        <a:lstStyle/>
        <a:p>
          <a:endParaRPr lang="es-ES"/>
        </a:p>
      </dgm:t>
    </dgm:pt>
    <dgm:pt modelId="{7E7F7390-95C9-46F2-8C42-58362D674B86}" type="sibTrans" cxnId="{A3A8B57C-5B45-424B-8F79-4353DA857B22}">
      <dgm:prSet/>
      <dgm:spPr/>
      <dgm:t>
        <a:bodyPr/>
        <a:lstStyle/>
        <a:p>
          <a:endParaRPr lang="es-ES"/>
        </a:p>
      </dgm:t>
    </dgm:pt>
    <dgm:pt modelId="{FAC2AB14-17E6-4AB7-9D33-6ABCC02ED566}" type="pres">
      <dgm:prSet presAssocID="{BA9ACD0C-0C3C-4159-8683-CF401F7F8299}" presName="cycle" presStyleCnt="0">
        <dgm:presLayoutVars>
          <dgm:dir/>
          <dgm:resizeHandles val="exact"/>
        </dgm:presLayoutVars>
      </dgm:prSet>
      <dgm:spPr/>
      <dgm:t>
        <a:bodyPr/>
        <a:lstStyle/>
        <a:p>
          <a:endParaRPr lang="es-ES"/>
        </a:p>
      </dgm:t>
    </dgm:pt>
    <dgm:pt modelId="{D52EC19D-3D3B-48B1-BBE9-9BD4DBB7CD27}" type="pres">
      <dgm:prSet presAssocID="{B7181BDC-BF87-4C9A-8C25-BF7D4B7367F4}" presName="node" presStyleLbl="node1" presStyleIdx="0" presStyleCnt="7">
        <dgm:presLayoutVars>
          <dgm:bulletEnabled val="1"/>
        </dgm:presLayoutVars>
      </dgm:prSet>
      <dgm:spPr/>
      <dgm:t>
        <a:bodyPr/>
        <a:lstStyle/>
        <a:p>
          <a:endParaRPr lang="es-ES"/>
        </a:p>
      </dgm:t>
    </dgm:pt>
    <dgm:pt modelId="{7B70E92B-1309-400E-898A-2287B59B6810}" type="pres">
      <dgm:prSet presAssocID="{B7181BDC-BF87-4C9A-8C25-BF7D4B7367F4}" presName="spNode" presStyleCnt="0"/>
      <dgm:spPr/>
      <dgm:t>
        <a:bodyPr/>
        <a:lstStyle/>
        <a:p>
          <a:endParaRPr lang="es-ES"/>
        </a:p>
      </dgm:t>
    </dgm:pt>
    <dgm:pt modelId="{7C2D5377-7415-4204-8364-4983FA3FCD27}" type="pres">
      <dgm:prSet presAssocID="{54041A02-BA37-40ED-B480-8FB269893D11}" presName="sibTrans" presStyleLbl="sibTrans1D1" presStyleIdx="0" presStyleCnt="7"/>
      <dgm:spPr/>
      <dgm:t>
        <a:bodyPr/>
        <a:lstStyle/>
        <a:p>
          <a:endParaRPr lang="es-ES"/>
        </a:p>
      </dgm:t>
    </dgm:pt>
    <dgm:pt modelId="{FF33A5BB-7366-4DAD-98F3-F3E46A95C491}" type="pres">
      <dgm:prSet presAssocID="{A37433D1-FB09-439F-BAA5-B58C1C3CE736}" presName="node" presStyleLbl="node1" presStyleIdx="1" presStyleCnt="7">
        <dgm:presLayoutVars>
          <dgm:bulletEnabled val="1"/>
        </dgm:presLayoutVars>
      </dgm:prSet>
      <dgm:spPr/>
      <dgm:t>
        <a:bodyPr/>
        <a:lstStyle/>
        <a:p>
          <a:endParaRPr lang="es-ES"/>
        </a:p>
      </dgm:t>
    </dgm:pt>
    <dgm:pt modelId="{2E3E7770-8ED5-4E96-B1A9-CEDFE853948F}" type="pres">
      <dgm:prSet presAssocID="{A37433D1-FB09-439F-BAA5-B58C1C3CE736}" presName="spNode" presStyleCnt="0"/>
      <dgm:spPr/>
      <dgm:t>
        <a:bodyPr/>
        <a:lstStyle/>
        <a:p>
          <a:endParaRPr lang="es-ES"/>
        </a:p>
      </dgm:t>
    </dgm:pt>
    <dgm:pt modelId="{8DD0A82B-6197-4ECA-A500-02B62748C3AD}" type="pres">
      <dgm:prSet presAssocID="{26348E52-D3A1-4115-87B1-D3ACD77293BC}" presName="sibTrans" presStyleLbl="sibTrans1D1" presStyleIdx="1" presStyleCnt="7"/>
      <dgm:spPr/>
      <dgm:t>
        <a:bodyPr/>
        <a:lstStyle/>
        <a:p>
          <a:endParaRPr lang="es-ES"/>
        </a:p>
      </dgm:t>
    </dgm:pt>
    <dgm:pt modelId="{7D0AD868-03B8-4C5F-A6F8-79DBD65A1C23}" type="pres">
      <dgm:prSet presAssocID="{325CEB1B-561C-4D58-93CF-58E9ECA8EFC2}" presName="node" presStyleLbl="node1" presStyleIdx="2" presStyleCnt="7">
        <dgm:presLayoutVars>
          <dgm:bulletEnabled val="1"/>
        </dgm:presLayoutVars>
      </dgm:prSet>
      <dgm:spPr/>
      <dgm:t>
        <a:bodyPr/>
        <a:lstStyle/>
        <a:p>
          <a:endParaRPr lang="es-ES"/>
        </a:p>
      </dgm:t>
    </dgm:pt>
    <dgm:pt modelId="{E07B2319-88D7-4607-A219-11AF2A5228DD}" type="pres">
      <dgm:prSet presAssocID="{325CEB1B-561C-4D58-93CF-58E9ECA8EFC2}" presName="spNode" presStyleCnt="0"/>
      <dgm:spPr/>
      <dgm:t>
        <a:bodyPr/>
        <a:lstStyle/>
        <a:p>
          <a:endParaRPr lang="es-ES"/>
        </a:p>
      </dgm:t>
    </dgm:pt>
    <dgm:pt modelId="{DA6DAF3B-F023-493A-86EC-93983BF6C792}" type="pres">
      <dgm:prSet presAssocID="{3BFBAAEA-80E0-4949-9BCB-6EF6EABABEBB}" presName="sibTrans" presStyleLbl="sibTrans1D1" presStyleIdx="2" presStyleCnt="7"/>
      <dgm:spPr/>
      <dgm:t>
        <a:bodyPr/>
        <a:lstStyle/>
        <a:p>
          <a:endParaRPr lang="es-ES"/>
        </a:p>
      </dgm:t>
    </dgm:pt>
    <dgm:pt modelId="{151218EE-D720-440C-87AB-B24CA3E7DA26}" type="pres">
      <dgm:prSet presAssocID="{A7DCDBAE-356B-4081-A704-5A536D61592A}" presName="node" presStyleLbl="node1" presStyleIdx="3" presStyleCnt="7">
        <dgm:presLayoutVars>
          <dgm:bulletEnabled val="1"/>
        </dgm:presLayoutVars>
      </dgm:prSet>
      <dgm:spPr/>
      <dgm:t>
        <a:bodyPr/>
        <a:lstStyle/>
        <a:p>
          <a:endParaRPr lang="es-ES"/>
        </a:p>
      </dgm:t>
    </dgm:pt>
    <dgm:pt modelId="{8F2205BC-B857-4C5B-91C5-9DFD1EA1103E}" type="pres">
      <dgm:prSet presAssocID="{A7DCDBAE-356B-4081-A704-5A536D61592A}" presName="spNode" presStyleCnt="0"/>
      <dgm:spPr/>
      <dgm:t>
        <a:bodyPr/>
        <a:lstStyle/>
        <a:p>
          <a:endParaRPr lang="es-ES"/>
        </a:p>
      </dgm:t>
    </dgm:pt>
    <dgm:pt modelId="{9723452A-D768-413D-B853-DEDBE402356C}" type="pres">
      <dgm:prSet presAssocID="{B9107816-68AE-4B4C-9288-E7A1D7EC4CAD}" presName="sibTrans" presStyleLbl="sibTrans1D1" presStyleIdx="3" presStyleCnt="7"/>
      <dgm:spPr/>
      <dgm:t>
        <a:bodyPr/>
        <a:lstStyle/>
        <a:p>
          <a:endParaRPr lang="es-ES"/>
        </a:p>
      </dgm:t>
    </dgm:pt>
    <dgm:pt modelId="{67F715A9-E2A7-429E-8C76-028D661B3D45}" type="pres">
      <dgm:prSet presAssocID="{59FC2DD7-EA22-4CE4-9473-6354CE53F2A0}" presName="node" presStyleLbl="node1" presStyleIdx="4" presStyleCnt="7">
        <dgm:presLayoutVars>
          <dgm:bulletEnabled val="1"/>
        </dgm:presLayoutVars>
      </dgm:prSet>
      <dgm:spPr/>
      <dgm:t>
        <a:bodyPr/>
        <a:lstStyle/>
        <a:p>
          <a:endParaRPr lang="es-ES"/>
        </a:p>
      </dgm:t>
    </dgm:pt>
    <dgm:pt modelId="{2A84BFFC-C821-4823-9889-7A4D2AE7DD0E}" type="pres">
      <dgm:prSet presAssocID="{59FC2DD7-EA22-4CE4-9473-6354CE53F2A0}" presName="spNode" presStyleCnt="0"/>
      <dgm:spPr/>
      <dgm:t>
        <a:bodyPr/>
        <a:lstStyle/>
        <a:p>
          <a:endParaRPr lang="es-ES"/>
        </a:p>
      </dgm:t>
    </dgm:pt>
    <dgm:pt modelId="{EFA86F18-80CB-4F54-A3AF-4488805183AE}" type="pres">
      <dgm:prSet presAssocID="{5B6EBA77-26C6-45E3-AD0F-291F6282B782}" presName="sibTrans" presStyleLbl="sibTrans1D1" presStyleIdx="4" presStyleCnt="7"/>
      <dgm:spPr/>
      <dgm:t>
        <a:bodyPr/>
        <a:lstStyle/>
        <a:p>
          <a:endParaRPr lang="es-ES"/>
        </a:p>
      </dgm:t>
    </dgm:pt>
    <dgm:pt modelId="{96EDCE7D-240C-40F2-A522-A629ACAE075A}" type="pres">
      <dgm:prSet presAssocID="{0C340D32-3F74-493F-AAD2-2A1C05E17F79}" presName="node" presStyleLbl="node1" presStyleIdx="5" presStyleCnt="7">
        <dgm:presLayoutVars>
          <dgm:bulletEnabled val="1"/>
        </dgm:presLayoutVars>
      </dgm:prSet>
      <dgm:spPr/>
      <dgm:t>
        <a:bodyPr/>
        <a:lstStyle/>
        <a:p>
          <a:endParaRPr lang="es-ES"/>
        </a:p>
      </dgm:t>
    </dgm:pt>
    <dgm:pt modelId="{16DB39CD-5E59-4523-A912-D6D77E50BE37}" type="pres">
      <dgm:prSet presAssocID="{0C340D32-3F74-493F-AAD2-2A1C05E17F79}" presName="spNode" presStyleCnt="0"/>
      <dgm:spPr/>
    </dgm:pt>
    <dgm:pt modelId="{6BE62329-79F4-428F-8847-952B25DDFFA4}" type="pres">
      <dgm:prSet presAssocID="{7E7F7390-95C9-46F2-8C42-58362D674B86}" presName="sibTrans" presStyleLbl="sibTrans1D1" presStyleIdx="5" presStyleCnt="7"/>
      <dgm:spPr/>
      <dgm:t>
        <a:bodyPr/>
        <a:lstStyle/>
        <a:p>
          <a:endParaRPr lang="es-ES"/>
        </a:p>
      </dgm:t>
    </dgm:pt>
    <dgm:pt modelId="{86B67196-4D74-4D76-869D-49C52B93FE7E}" type="pres">
      <dgm:prSet presAssocID="{7FB043BC-FBD3-4001-AB57-5FEE4D594CA0}" presName="node" presStyleLbl="node1" presStyleIdx="6" presStyleCnt="7">
        <dgm:presLayoutVars>
          <dgm:bulletEnabled val="1"/>
        </dgm:presLayoutVars>
      </dgm:prSet>
      <dgm:spPr/>
      <dgm:t>
        <a:bodyPr/>
        <a:lstStyle/>
        <a:p>
          <a:endParaRPr lang="es-ES"/>
        </a:p>
      </dgm:t>
    </dgm:pt>
    <dgm:pt modelId="{827E6DCA-9EC3-4BD8-A37F-F0D2CE43DC7E}" type="pres">
      <dgm:prSet presAssocID="{7FB043BC-FBD3-4001-AB57-5FEE4D594CA0}" presName="spNode" presStyleCnt="0"/>
      <dgm:spPr/>
      <dgm:t>
        <a:bodyPr/>
        <a:lstStyle/>
        <a:p>
          <a:endParaRPr lang="es-ES"/>
        </a:p>
      </dgm:t>
    </dgm:pt>
    <dgm:pt modelId="{E0DBE301-251B-491F-82FC-DB961A84113E}" type="pres">
      <dgm:prSet presAssocID="{1E870A35-42DC-4241-BD09-7418C8E203DE}" presName="sibTrans" presStyleLbl="sibTrans1D1" presStyleIdx="6" presStyleCnt="7"/>
      <dgm:spPr/>
      <dgm:t>
        <a:bodyPr/>
        <a:lstStyle/>
        <a:p>
          <a:endParaRPr lang="es-ES"/>
        </a:p>
      </dgm:t>
    </dgm:pt>
  </dgm:ptLst>
  <dgm:cxnLst>
    <dgm:cxn modelId="{C77FBED2-3D63-47B6-81CA-6D96322F83F8}" type="presOf" srcId="{26348E52-D3A1-4115-87B1-D3ACD77293BC}" destId="{8DD0A82B-6197-4ECA-A500-02B62748C3AD}" srcOrd="0" destOrd="0" presId="urn:microsoft.com/office/officeart/2005/8/layout/cycle5"/>
    <dgm:cxn modelId="{24885C91-F982-4A65-ACF6-2F3FBD6A49EF}" srcId="{BA9ACD0C-0C3C-4159-8683-CF401F7F8299}" destId="{325CEB1B-561C-4D58-93CF-58E9ECA8EFC2}" srcOrd="2" destOrd="0" parTransId="{C35883EC-4B85-4FBE-9E4A-7B95EDE48D1C}" sibTransId="{3BFBAAEA-80E0-4949-9BCB-6EF6EABABEBB}"/>
    <dgm:cxn modelId="{ED4B05C4-9397-482B-9FD8-00257F674608}" type="presOf" srcId="{59FC2DD7-EA22-4CE4-9473-6354CE53F2A0}" destId="{67F715A9-E2A7-429E-8C76-028D661B3D45}" srcOrd="0" destOrd="0" presId="urn:microsoft.com/office/officeart/2005/8/layout/cycle5"/>
    <dgm:cxn modelId="{A3A8B57C-5B45-424B-8F79-4353DA857B22}" srcId="{BA9ACD0C-0C3C-4159-8683-CF401F7F8299}" destId="{0C340D32-3F74-493F-AAD2-2A1C05E17F79}" srcOrd="5" destOrd="0" parTransId="{8000ED39-C0F2-4FD9-9961-33F3CB7C5976}" sibTransId="{7E7F7390-95C9-46F2-8C42-58362D674B86}"/>
    <dgm:cxn modelId="{DB9E97B2-9245-452C-9FB4-414CBB5ECF61}" type="presOf" srcId="{54041A02-BA37-40ED-B480-8FB269893D11}" destId="{7C2D5377-7415-4204-8364-4983FA3FCD27}" srcOrd="0" destOrd="0" presId="urn:microsoft.com/office/officeart/2005/8/layout/cycle5"/>
    <dgm:cxn modelId="{E0597A28-494E-48B4-8F82-E69A116BBB64}" type="presOf" srcId="{B9107816-68AE-4B4C-9288-E7A1D7EC4CAD}" destId="{9723452A-D768-413D-B853-DEDBE402356C}" srcOrd="0" destOrd="0" presId="urn:microsoft.com/office/officeart/2005/8/layout/cycle5"/>
    <dgm:cxn modelId="{ED7DF5BE-9426-4FD8-90AD-53E3DD12B901}" type="presOf" srcId="{7FB043BC-FBD3-4001-AB57-5FEE4D594CA0}" destId="{86B67196-4D74-4D76-869D-49C52B93FE7E}" srcOrd="0" destOrd="0" presId="urn:microsoft.com/office/officeart/2005/8/layout/cycle5"/>
    <dgm:cxn modelId="{C798D9C0-16C3-4BF5-A4F9-3C197A92E34B}" type="presOf" srcId="{BA9ACD0C-0C3C-4159-8683-CF401F7F8299}" destId="{FAC2AB14-17E6-4AB7-9D33-6ABCC02ED566}" srcOrd="0" destOrd="0" presId="urn:microsoft.com/office/officeart/2005/8/layout/cycle5"/>
    <dgm:cxn modelId="{DCC5495A-1CEB-4C16-8415-9742C2E685CD}" type="presOf" srcId="{5B6EBA77-26C6-45E3-AD0F-291F6282B782}" destId="{EFA86F18-80CB-4F54-A3AF-4488805183AE}" srcOrd="0" destOrd="0" presId="urn:microsoft.com/office/officeart/2005/8/layout/cycle5"/>
    <dgm:cxn modelId="{163F4957-1A0B-4E18-8E86-A811A67C18A7}" type="presOf" srcId="{1E870A35-42DC-4241-BD09-7418C8E203DE}" destId="{E0DBE301-251B-491F-82FC-DB961A84113E}" srcOrd="0" destOrd="0" presId="urn:microsoft.com/office/officeart/2005/8/layout/cycle5"/>
    <dgm:cxn modelId="{29AD2B27-B7B3-415D-A605-273C6330A420}" type="presOf" srcId="{3BFBAAEA-80E0-4949-9BCB-6EF6EABABEBB}" destId="{DA6DAF3B-F023-493A-86EC-93983BF6C792}" srcOrd="0" destOrd="0" presId="urn:microsoft.com/office/officeart/2005/8/layout/cycle5"/>
    <dgm:cxn modelId="{1098E708-50B5-4899-AD7F-D4AF7300C3FB}" type="presOf" srcId="{B7181BDC-BF87-4C9A-8C25-BF7D4B7367F4}" destId="{D52EC19D-3D3B-48B1-BBE9-9BD4DBB7CD27}" srcOrd="0" destOrd="0" presId="urn:microsoft.com/office/officeart/2005/8/layout/cycle5"/>
    <dgm:cxn modelId="{3BBAED45-4A2E-4AE5-9966-7974B3017DFC}" srcId="{BA9ACD0C-0C3C-4159-8683-CF401F7F8299}" destId="{59FC2DD7-EA22-4CE4-9473-6354CE53F2A0}" srcOrd="4" destOrd="0" parTransId="{90D57FD7-3F68-428A-A477-C304A64B7E8F}" sibTransId="{5B6EBA77-26C6-45E3-AD0F-291F6282B782}"/>
    <dgm:cxn modelId="{5425A2EC-8202-4293-B420-82738DE27957}" srcId="{BA9ACD0C-0C3C-4159-8683-CF401F7F8299}" destId="{7FB043BC-FBD3-4001-AB57-5FEE4D594CA0}" srcOrd="6" destOrd="0" parTransId="{0646C18A-B8FB-4D64-8456-BD31AD8F09CA}" sibTransId="{1E870A35-42DC-4241-BD09-7418C8E203DE}"/>
    <dgm:cxn modelId="{2F9102EF-3F8D-4153-9461-B4860732C8BE}" srcId="{BA9ACD0C-0C3C-4159-8683-CF401F7F8299}" destId="{B7181BDC-BF87-4C9A-8C25-BF7D4B7367F4}" srcOrd="0" destOrd="0" parTransId="{32BF5E06-9605-4378-8CC4-FD32A2BE8260}" sibTransId="{54041A02-BA37-40ED-B480-8FB269893D11}"/>
    <dgm:cxn modelId="{80643FD1-9F6B-4F96-B792-3ACD7B2AFC71}" type="presOf" srcId="{A37433D1-FB09-439F-BAA5-B58C1C3CE736}" destId="{FF33A5BB-7366-4DAD-98F3-F3E46A95C491}" srcOrd="0" destOrd="0" presId="urn:microsoft.com/office/officeart/2005/8/layout/cycle5"/>
    <dgm:cxn modelId="{C4049A82-A6F9-4C01-ACD4-BADEA3D93090}" srcId="{BA9ACD0C-0C3C-4159-8683-CF401F7F8299}" destId="{A37433D1-FB09-439F-BAA5-B58C1C3CE736}" srcOrd="1" destOrd="0" parTransId="{262F5F0F-CFEB-4273-8F90-D12545C4BFC1}" sibTransId="{26348E52-D3A1-4115-87B1-D3ACD77293BC}"/>
    <dgm:cxn modelId="{93FBA0D8-1DD1-4E2E-A1C5-3464ED50B33A}" type="presOf" srcId="{A7DCDBAE-356B-4081-A704-5A536D61592A}" destId="{151218EE-D720-440C-87AB-B24CA3E7DA26}" srcOrd="0" destOrd="0" presId="urn:microsoft.com/office/officeart/2005/8/layout/cycle5"/>
    <dgm:cxn modelId="{555582B6-1AD4-437B-9B57-F6F6A74E27B5}" type="presOf" srcId="{0C340D32-3F74-493F-AAD2-2A1C05E17F79}" destId="{96EDCE7D-240C-40F2-A522-A629ACAE075A}" srcOrd="0" destOrd="0" presId="urn:microsoft.com/office/officeart/2005/8/layout/cycle5"/>
    <dgm:cxn modelId="{733602E4-9FBB-403E-8D63-2EC72F9C85BB}" type="presOf" srcId="{7E7F7390-95C9-46F2-8C42-58362D674B86}" destId="{6BE62329-79F4-428F-8847-952B25DDFFA4}" srcOrd="0" destOrd="0" presId="urn:microsoft.com/office/officeart/2005/8/layout/cycle5"/>
    <dgm:cxn modelId="{E2A89B89-1C4B-4225-92E1-7D3F162161E4}" type="presOf" srcId="{325CEB1B-561C-4D58-93CF-58E9ECA8EFC2}" destId="{7D0AD868-03B8-4C5F-A6F8-79DBD65A1C23}" srcOrd="0" destOrd="0" presId="urn:microsoft.com/office/officeart/2005/8/layout/cycle5"/>
    <dgm:cxn modelId="{2E1C6F81-EA36-4284-9B5C-256217F9DFB8}" srcId="{BA9ACD0C-0C3C-4159-8683-CF401F7F8299}" destId="{A7DCDBAE-356B-4081-A704-5A536D61592A}" srcOrd="3" destOrd="0" parTransId="{293C1D20-2917-42F8-ABF5-D563FE43F280}" sibTransId="{B9107816-68AE-4B4C-9288-E7A1D7EC4CAD}"/>
    <dgm:cxn modelId="{9FBBD31C-8204-4B91-9274-2CE0053A9FB2}" type="presParOf" srcId="{FAC2AB14-17E6-4AB7-9D33-6ABCC02ED566}" destId="{D52EC19D-3D3B-48B1-BBE9-9BD4DBB7CD27}" srcOrd="0" destOrd="0" presId="urn:microsoft.com/office/officeart/2005/8/layout/cycle5"/>
    <dgm:cxn modelId="{8D452B19-AAC2-4E35-B046-FA7F8D2B3381}" type="presParOf" srcId="{FAC2AB14-17E6-4AB7-9D33-6ABCC02ED566}" destId="{7B70E92B-1309-400E-898A-2287B59B6810}" srcOrd="1" destOrd="0" presId="urn:microsoft.com/office/officeart/2005/8/layout/cycle5"/>
    <dgm:cxn modelId="{57A87142-CECF-44D9-A95D-87DFAC44A0F0}" type="presParOf" srcId="{FAC2AB14-17E6-4AB7-9D33-6ABCC02ED566}" destId="{7C2D5377-7415-4204-8364-4983FA3FCD27}" srcOrd="2" destOrd="0" presId="urn:microsoft.com/office/officeart/2005/8/layout/cycle5"/>
    <dgm:cxn modelId="{C716AB19-10F2-47C5-B9A3-C3431282F6C2}" type="presParOf" srcId="{FAC2AB14-17E6-4AB7-9D33-6ABCC02ED566}" destId="{FF33A5BB-7366-4DAD-98F3-F3E46A95C491}" srcOrd="3" destOrd="0" presId="urn:microsoft.com/office/officeart/2005/8/layout/cycle5"/>
    <dgm:cxn modelId="{BA8C740D-7578-4ED6-9F7D-9E99E1988269}" type="presParOf" srcId="{FAC2AB14-17E6-4AB7-9D33-6ABCC02ED566}" destId="{2E3E7770-8ED5-4E96-B1A9-CEDFE853948F}" srcOrd="4" destOrd="0" presId="urn:microsoft.com/office/officeart/2005/8/layout/cycle5"/>
    <dgm:cxn modelId="{3D98768C-0D97-45C8-89DA-AC0905E049A6}" type="presParOf" srcId="{FAC2AB14-17E6-4AB7-9D33-6ABCC02ED566}" destId="{8DD0A82B-6197-4ECA-A500-02B62748C3AD}" srcOrd="5" destOrd="0" presId="urn:microsoft.com/office/officeart/2005/8/layout/cycle5"/>
    <dgm:cxn modelId="{5B5E9A02-916E-4362-841B-D0730599D79A}" type="presParOf" srcId="{FAC2AB14-17E6-4AB7-9D33-6ABCC02ED566}" destId="{7D0AD868-03B8-4C5F-A6F8-79DBD65A1C23}" srcOrd="6" destOrd="0" presId="urn:microsoft.com/office/officeart/2005/8/layout/cycle5"/>
    <dgm:cxn modelId="{20C51998-52BA-43D7-B621-FEC43198F7A3}" type="presParOf" srcId="{FAC2AB14-17E6-4AB7-9D33-6ABCC02ED566}" destId="{E07B2319-88D7-4607-A219-11AF2A5228DD}" srcOrd="7" destOrd="0" presId="urn:microsoft.com/office/officeart/2005/8/layout/cycle5"/>
    <dgm:cxn modelId="{1D9CF446-0E1E-4DF8-9E01-92771FAAD8DF}" type="presParOf" srcId="{FAC2AB14-17E6-4AB7-9D33-6ABCC02ED566}" destId="{DA6DAF3B-F023-493A-86EC-93983BF6C792}" srcOrd="8" destOrd="0" presId="urn:microsoft.com/office/officeart/2005/8/layout/cycle5"/>
    <dgm:cxn modelId="{49F504EF-B6B5-4854-91FA-7B3343EED673}" type="presParOf" srcId="{FAC2AB14-17E6-4AB7-9D33-6ABCC02ED566}" destId="{151218EE-D720-440C-87AB-B24CA3E7DA26}" srcOrd="9" destOrd="0" presId="urn:microsoft.com/office/officeart/2005/8/layout/cycle5"/>
    <dgm:cxn modelId="{364EB2DB-A76B-4832-8A25-811E884E86F5}" type="presParOf" srcId="{FAC2AB14-17E6-4AB7-9D33-6ABCC02ED566}" destId="{8F2205BC-B857-4C5B-91C5-9DFD1EA1103E}" srcOrd="10" destOrd="0" presId="urn:microsoft.com/office/officeart/2005/8/layout/cycle5"/>
    <dgm:cxn modelId="{69D726A0-02A4-42D8-80B8-2C189FC0B75B}" type="presParOf" srcId="{FAC2AB14-17E6-4AB7-9D33-6ABCC02ED566}" destId="{9723452A-D768-413D-B853-DEDBE402356C}" srcOrd="11" destOrd="0" presId="urn:microsoft.com/office/officeart/2005/8/layout/cycle5"/>
    <dgm:cxn modelId="{022B0A41-6BC2-4D28-BE3F-174E327E47E3}" type="presParOf" srcId="{FAC2AB14-17E6-4AB7-9D33-6ABCC02ED566}" destId="{67F715A9-E2A7-429E-8C76-028D661B3D45}" srcOrd="12" destOrd="0" presId="urn:microsoft.com/office/officeart/2005/8/layout/cycle5"/>
    <dgm:cxn modelId="{B59CE359-B9AE-4B26-A35F-6F296E0F6B4F}" type="presParOf" srcId="{FAC2AB14-17E6-4AB7-9D33-6ABCC02ED566}" destId="{2A84BFFC-C821-4823-9889-7A4D2AE7DD0E}" srcOrd="13" destOrd="0" presId="urn:microsoft.com/office/officeart/2005/8/layout/cycle5"/>
    <dgm:cxn modelId="{DA34BD77-2EA5-4C19-87F7-07D7025A1573}" type="presParOf" srcId="{FAC2AB14-17E6-4AB7-9D33-6ABCC02ED566}" destId="{EFA86F18-80CB-4F54-A3AF-4488805183AE}" srcOrd="14" destOrd="0" presId="urn:microsoft.com/office/officeart/2005/8/layout/cycle5"/>
    <dgm:cxn modelId="{B0B184B6-3C6F-474A-AF53-C179D9F5D763}" type="presParOf" srcId="{FAC2AB14-17E6-4AB7-9D33-6ABCC02ED566}" destId="{96EDCE7D-240C-40F2-A522-A629ACAE075A}" srcOrd="15" destOrd="0" presId="urn:microsoft.com/office/officeart/2005/8/layout/cycle5"/>
    <dgm:cxn modelId="{31133F7C-7E28-4DA0-9061-F18EB02ABBE3}" type="presParOf" srcId="{FAC2AB14-17E6-4AB7-9D33-6ABCC02ED566}" destId="{16DB39CD-5E59-4523-A912-D6D77E50BE37}" srcOrd="16" destOrd="0" presId="urn:microsoft.com/office/officeart/2005/8/layout/cycle5"/>
    <dgm:cxn modelId="{A7E23954-6C11-41B6-A996-B062F59BA918}" type="presParOf" srcId="{FAC2AB14-17E6-4AB7-9D33-6ABCC02ED566}" destId="{6BE62329-79F4-428F-8847-952B25DDFFA4}" srcOrd="17" destOrd="0" presId="urn:microsoft.com/office/officeart/2005/8/layout/cycle5"/>
    <dgm:cxn modelId="{90ED9102-4F19-4987-BCE2-A2D452F87480}" type="presParOf" srcId="{FAC2AB14-17E6-4AB7-9D33-6ABCC02ED566}" destId="{86B67196-4D74-4D76-869D-49C52B93FE7E}" srcOrd="18" destOrd="0" presId="urn:microsoft.com/office/officeart/2005/8/layout/cycle5"/>
    <dgm:cxn modelId="{B83FA0D9-0BEC-48BC-98EA-83E2D2FCBB04}" type="presParOf" srcId="{FAC2AB14-17E6-4AB7-9D33-6ABCC02ED566}" destId="{827E6DCA-9EC3-4BD8-A37F-F0D2CE43DC7E}" srcOrd="19" destOrd="0" presId="urn:microsoft.com/office/officeart/2005/8/layout/cycle5"/>
    <dgm:cxn modelId="{F8CDB593-70D5-40BF-9D32-43EABCB2607B}" type="presParOf" srcId="{FAC2AB14-17E6-4AB7-9D33-6ABCC02ED566}" destId="{E0DBE301-251B-491F-82FC-DB961A84113E}" srcOrd="20" destOrd="0" presId="urn:microsoft.com/office/officeart/2005/8/layout/cycle5"/>
  </dgm:cxnLst>
  <dgm:bg/>
  <dgm:whole/>
  <dgm:extLst>
    <a:ext uri="http://schemas.microsoft.com/office/drawing/2008/diagram">
      <dsp:dataModelExt xmlns="" xmlns:dsp="http://schemas.microsoft.com/office/drawing/2008/diagram"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0E4D4A92-5ECD-4AF3-9BBD-41DD16690042}" type="doc">
      <dgm:prSet loTypeId="urn:microsoft.com/office/officeart/2005/8/layout/matrix1" loCatId="matrix" qsTypeId="urn:microsoft.com/office/officeart/2005/8/quickstyle/simple1" qsCatId="simple" csTypeId="urn:microsoft.com/office/officeart/2005/8/colors/colorful4" csCatId="colorful" phldr="1"/>
      <dgm:spPr/>
      <dgm:t>
        <a:bodyPr/>
        <a:lstStyle/>
        <a:p>
          <a:endParaRPr lang="es-ES"/>
        </a:p>
      </dgm:t>
    </dgm:pt>
    <dgm:pt modelId="{80563816-C5CF-4B17-96AC-06F18E47473C}">
      <dgm:prSet phldrT="[Texto]"/>
      <dgm:spPr/>
      <dgm:t>
        <a:bodyPr/>
        <a:lstStyle/>
        <a:p>
          <a:r>
            <a:rPr lang="es-ES" dirty="0" smtClean="0"/>
            <a:t>GESTION DE CONOCIMIENTO </a:t>
          </a:r>
          <a:endParaRPr lang="es-ES" dirty="0"/>
        </a:p>
      </dgm:t>
    </dgm:pt>
    <dgm:pt modelId="{5E34DF16-213A-48E1-B0BA-CE60FB8C4777}" type="parTrans" cxnId="{D6716726-FC14-4122-8548-00E75CFD793F}">
      <dgm:prSet/>
      <dgm:spPr/>
      <dgm:t>
        <a:bodyPr/>
        <a:lstStyle/>
        <a:p>
          <a:endParaRPr lang="es-ES"/>
        </a:p>
      </dgm:t>
    </dgm:pt>
    <dgm:pt modelId="{12EB9646-6DAD-4ADE-A2B3-5DAA83AAA04D}" type="sibTrans" cxnId="{D6716726-FC14-4122-8548-00E75CFD793F}">
      <dgm:prSet/>
      <dgm:spPr/>
      <dgm:t>
        <a:bodyPr/>
        <a:lstStyle/>
        <a:p>
          <a:endParaRPr lang="es-ES"/>
        </a:p>
      </dgm:t>
    </dgm:pt>
    <dgm:pt modelId="{5B75BD8F-574E-4494-9142-EB02FB1CED30}">
      <dgm:prSet phldrT="[Texto]"/>
      <dgm:spPr/>
      <dgm:t>
        <a:bodyPr/>
        <a:lstStyle/>
        <a:p>
          <a:pPr algn="ctr"/>
          <a:endParaRPr lang="es-ES" dirty="0" smtClean="0"/>
        </a:p>
        <a:p>
          <a:pPr algn="ctr"/>
          <a:r>
            <a:rPr lang="es-ES" dirty="0" smtClean="0"/>
            <a:t>Sistematización de las Experiencias generadas: Narrativa, Visual, Auditiva.</a:t>
          </a:r>
        </a:p>
        <a:p>
          <a:pPr algn="ctr"/>
          <a:r>
            <a:rPr lang="es-ES" dirty="0" smtClean="0"/>
            <a:t>Información recopilada: Libros, Documentos, Memorias, Registros</a:t>
          </a:r>
        </a:p>
        <a:p>
          <a:pPr algn="ctr"/>
          <a:endParaRPr lang="es-ES" dirty="0"/>
        </a:p>
      </dgm:t>
    </dgm:pt>
    <dgm:pt modelId="{C6D337BD-4762-44EE-BD21-2FE95F4A3F87}" type="parTrans" cxnId="{E29E276F-692E-4C19-A045-EBC67B4A23D4}">
      <dgm:prSet/>
      <dgm:spPr/>
      <dgm:t>
        <a:bodyPr/>
        <a:lstStyle/>
        <a:p>
          <a:endParaRPr lang="es-ES"/>
        </a:p>
      </dgm:t>
    </dgm:pt>
    <dgm:pt modelId="{862578F1-2652-46F6-B52C-E18CAF861073}" type="sibTrans" cxnId="{E29E276F-692E-4C19-A045-EBC67B4A23D4}">
      <dgm:prSet/>
      <dgm:spPr/>
      <dgm:t>
        <a:bodyPr/>
        <a:lstStyle/>
        <a:p>
          <a:endParaRPr lang="es-ES"/>
        </a:p>
      </dgm:t>
    </dgm:pt>
    <dgm:pt modelId="{559DD93A-C5C9-4900-AF65-801CF96AF41F}">
      <dgm:prSet phldrT="[Texto]"/>
      <dgm:spPr/>
      <dgm:t>
        <a:bodyPr/>
        <a:lstStyle/>
        <a:p>
          <a:endParaRPr lang="es-ES" dirty="0" smtClean="0"/>
        </a:p>
        <a:p>
          <a:r>
            <a:rPr lang="es-ES" dirty="0" smtClean="0"/>
            <a:t>Experiencia vivencial de los involucrados en el proceso. </a:t>
          </a:r>
          <a:endParaRPr lang="es-ES" b="1" dirty="0" smtClean="0"/>
        </a:p>
        <a:p>
          <a:r>
            <a:rPr lang="es-ES" b="1" dirty="0" smtClean="0"/>
            <a:t>TESTIMONIOS DE VIDA</a:t>
          </a:r>
        </a:p>
      </dgm:t>
    </dgm:pt>
    <dgm:pt modelId="{6E75AEE4-C147-4B02-AAF2-1543C00481D3}" type="parTrans" cxnId="{C950DC25-FF06-42B9-98E6-414BB43BEF7B}">
      <dgm:prSet/>
      <dgm:spPr/>
      <dgm:t>
        <a:bodyPr/>
        <a:lstStyle/>
        <a:p>
          <a:endParaRPr lang="es-ES"/>
        </a:p>
      </dgm:t>
    </dgm:pt>
    <dgm:pt modelId="{4E990E42-6AAC-4D3F-A9FC-FA2E81EE9EF1}" type="sibTrans" cxnId="{C950DC25-FF06-42B9-98E6-414BB43BEF7B}">
      <dgm:prSet/>
      <dgm:spPr/>
      <dgm:t>
        <a:bodyPr/>
        <a:lstStyle/>
        <a:p>
          <a:endParaRPr lang="es-ES"/>
        </a:p>
      </dgm:t>
    </dgm:pt>
    <dgm:pt modelId="{A8F89784-9B40-4CF5-A9DF-8DED433F3C90}">
      <dgm:prSet phldrT="[Texto]"/>
      <dgm:spPr/>
      <dgm:t>
        <a:bodyPr/>
        <a:lstStyle/>
        <a:p>
          <a:r>
            <a:rPr lang="es-ES" dirty="0" smtClean="0"/>
            <a:t>Iconos gravitantes , símbolos e imaginarios  que identifican los fenómenos de movilización  juvenil. </a:t>
          </a:r>
        </a:p>
        <a:p>
          <a:endParaRPr lang="es-ES" dirty="0" smtClean="0"/>
        </a:p>
        <a:p>
          <a:endParaRPr lang="es-ES" dirty="0"/>
        </a:p>
      </dgm:t>
    </dgm:pt>
    <dgm:pt modelId="{C8ACCE55-8655-4165-983B-36AA5DA4EE88}" type="parTrans" cxnId="{4A24D72F-6304-4988-A2A8-374D631E1E4C}">
      <dgm:prSet/>
      <dgm:spPr/>
      <dgm:t>
        <a:bodyPr/>
        <a:lstStyle/>
        <a:p>
          <a:endParaRPr lang="es-ES"/>
        </a:p>
      </dgm:t>
    </dgm:pt>
    <dgm:pt modelId="{7745EBFF-8D51-4150-9DB3-45F38E7C1AF7}" type="sibTrans" cxnId="{4A24D72F-6304-4988-A2A8-374D631E1E4C}">
      <dgm:prSet/>
      <dgm:spPr/>
      <dgm:t>
        <a:bodyPr/>
        <a:lstStyle/>
        <a:p>
          <a:endParaRPr lang="es-ES"/>
        </a:p>
      </dgm:t>
    </dgm:pt>
    <dgm:pt modelId="{143395C8-651E-453A-BCC4-40697AB99FBB}">
      <dgm:prSet phldrT="[Texto]"/>
      <dgm:spPr/>
      <dgm:t>
        <a:bodyPr/>
        <a:lstStyle/>
        <a:p>
          <a:r>
            <a:rPr lang="es-ES" dirty="0" smtClean="0"/>
            <a:t>Gráficos Ilustrativos de Estrategias y el Proceso. </a:t>
          </a:r>
        </a:p>
        <a:p>
          <a:r>
            <a:rPr lang="es-ES" dirty="0" smtClean="0"/>
            <a:t>Metodologías, técnicas, Herramientas de trabajo con Jóvenes.  </a:t>
          </a:r>
        </a:p>
      </dgm:t>
    </dgm:pt>
    <dgm:pt modelId="{F8E3AE92-8DF9-4765-B8A0-FC9C01520408}" type="parTrans" cxnId="{52F6333E-E626-4089-A34D-897A0FE55A77}">
      <dgm:prSet/>
      <dgm:spPr/>
      <dgm:t>
        <a:bodyPr/>
        <a:lstStyle/>
        <a:p>
          <a:endParaRPr lang="es-ES"/>
        </a:p>
      </dgm:t>
    </dgm:pt>
    <dgm:pt modelId="{2B5D434E-6A11-4E8C-AC22-C6FF98D8265D}" type="sibTrans" cxnId="{52F6333E-E626-4089-A34D-897A0FE55A77}">
      <dgm:prSet/>
      <dgm:spPr/>
      <dgm:t>
        <a:bodyPr/>
        <a:lstStyle/>
        <a:p>
          <a:endParaRPr lang="es-ES"/>
        </a:p>
      </dgm:t>
    </dgm:pt>
    <dgm:pt modelId="{C221E7B6-A151-4BFB-B3ED-5F8757A0D90A}">
      <dgm:prSet phldrT="[Texto]"/>
      <dgm:spPr/>
      <dgm:t>
        <a:bodyPr/>
        <a:lstStyle/>
        <a:p>
          <a:endParaRPr lang="es-ES" dirty="0" smtClean="0"/>
        </a:p>
      </dgm:t>
    </dgm:pt>
    <dgm:pt modelId="{55319A8F-793E-494A-8030-F110A77A70E8}" type="parTrans" cxnId="{4F895AE5-C238-4697-BAB7-FDC3F14EFFC9}">
      <dgm:prSet/>
      <dgm:spPr/>
      <dgm:t>
        <a:bodyPr/>
        <a:lstStyle/>
        <a:p>
          <a:endParaRPr lang="es-ES"/>
        </a:p>
      </dgm:t>
    </dgm:pt>
    <dgm:pt modelId="{EE9C01BC-5D0A-4DC3-A5A8-D3B1A9422E57}" type="sibTrans" cxnId="{4F895AE5-C238-4697-BAB7-FDC3F14EFFC9}">
      <dgm:prSet/>
      <dgm:spPr/>
      <dgm:t>
        <a:bodyPr/>
        <a:lstStyle/>
        <a:p>
          <a:endParaRPr lang="es-ES"/>
        </a:p>
      </dgm:t>
    </dgm:pt>
    <dgm:pt modelId="{C2847B37-E08E-4205-B924-6F54E9775E8F}" type="pres">
      <dgm:prSet presAssocID="{0E4D4A92-5ECD-4AF3-9BBD-41DD16690042}" presName="diagram" presStyleCnt="0">
        <dgm:presLayoutVars>
          <dgm:chMax val="1"/>
          <dgm:dir/>
          <dgm:animLvl val="ctr"/>
          <dgm:resizeHandles val="exact"/>
        </dgm:presLayoutVars>
      </dgm:prSet>
      <dgm:spPr/>
      <dgm:t>
        <a:bodyPr/>
        <a:lstStyle/>
        <a:p>
          <a:endParaRPr lang="es-ES"/>
        </a:p>
      </dgm:t>
    </dgm:pt>
    <dgm:pt modelId="{AE25706D-2286-497B-A93F-06EB4AFBE826}" type="pres">
      <dgm:prSet presAssocID="{0E4D4A92-5ECD-4AF3-9BBD-41DD16690042}" presName="matrix" presStyleCnt="0"/>
      <dgm:spPr/>
    </dgm:pt>
    <dgm:pt modelId="{B4B3E781-BD90-40E3-A9A1-86F44F917578}" type="pres">
      <dgm:prSet presAssocID="{0E4D4A92-5ECD-4AF3-9BBD-41DD16690042}" presName="tile1" presStyleLbl="node1" presStyleIdx="0" presStyleCnt="4"/>
      <dgm:spPr/>
      <dgm:t>
        <a:bodyPr/>
        <a:lstStyle/>
        <a:p>
          <a:endParaRPr lang="es-ES"/>
        </a:p>
      </dgm:t>
    </dgm:pt>
    <dgm:pt modelId="{3ACC3B0C-52BF-46C0-A39E-BE049B4D1134}" type="pres">
      <dgm:prSet presAssocID="{0E4D4A92-5ECD-4AF3-9BBD-41DD16690042}" presName="tile1text" presStyleLbl="node1" presStyleIdx="0" presStyleCnt="4">
        <dgm:presLayoutVars>
          <dgm:chMax val="0"/>
          <dgm:chPref val="0"/>
          <dgm:bulletEnabled val="1"/>
        </dgm:presLayoutVars>
      </dgm:prSet>
      <dgm:spPr/>
      <dgm:t>
        <a:bodyPr/>
        <a:lstStyle/>
        <a:p>
          <a:endParaRPr lang="es-ES"/>
        </a:p>
      </dgm:t>
    </dgm:pt>
    <dgm:pt modelId="{FE9F7FB4-2C92-475C-9117-7557C3F6E5C9}" type="pres">
      <dgm:prSet presAssocID="{0E4D4A92-5ECD-4AF3-9BBD-41DD16690042}" presName="tile2" presStyleLbl="node1" presStyleIdx="1" presStyleCnt="4"/>
      <dgm:spPr/>
      <dgm:t>
        <a:bodyPr/>
        <a:lstStyle/>
        <a:p>
          <a:endParaRPr lang="es-ES"/>
        </a:p>
      </dgm:t>
    </dgm:pt>
    <dgm:pt modelId="{26D3F3F3-70CF-4FA6-839A-E1E1DDDF2C44}" type="pres">
      <dgm:prSet presAssocID="{0E4D4A92-5ECD-4AF3-9BBD-41DD16690042}" presName="tile2text" presStyleLbl="node1" presStyleIdx="1" presStyleCnt="4">
        <dgm:presLayoutVars>
          <dgm:chMax val="0"/>
          <dgm:chPref val="0"/>
          <dgm:bulletEnabled val="1"/>
        </dgm:presLayoutVars>
      </dgm:prSet>
      <dgm:spPr/>
      <dgm:t>
        <a:bodyPr/>
        <a:lstStyle/>
        <a:p>
          <a:endParaRPr lang="es-ES"/>
        </a:p>
      </dgm:t>
    </dgm:pt>
    <dgm:pt modelId="{1EAE33A8-DE7B-48A1-8AE5-291734E5F720}" type="pres">
      <dgm:prSet presAssocID="{0E4D4A92-5ECD-4AF3-9BBD-41DD16690042}" presName="tile3" presStyleLbl="node1" presStyleIdx="2" presStyleCnt="4"/>
      <dgm:spPr/>
      <dgm:t>
        <a:bodyPr/>
        <a:lstStyle/>
        <a:p>
          <a:endParaRPr lang="es-ES"/>
        </a:p>
      </dgm:t>
    </dgm:pt>
    <dgm:pt modelId="{95AE599B-97E2-4647-BFD4-366AF730F12E}" type="pres">
      <dgm:prSet presAssocID="{0E4D4A92-5ECD-4AF3-9BBD-41DD16690042}" presName="tile3text" presStyleLbl="node1" presStyleIdx="2" presStyleCnt="4">
        <dgm:presLayoutVars>
          <dgm:chMax val="0"/>
          <dgm:chPref val="0"/>
          <dgm:bulletEnabled val="1"/>
        </dgm:presLayoutVars>
      </dgm:prSet>
      <dgm:spPr/>
      <dgm:t>
        <a:bodyPr/>
        <a:lstStyle/>
        <a:p>
          <a:endParaRPr lang="es-ES"/>
        </a:p>
      </dgm:t>
    </dgm:pt>
    <dgm:pt modelId="{6BFC1E54-6A6A-407C-B74E-BC84D411931D}" type="pres">
      <dgm:prSet presAssocID="{0E4D4A92-5ECD-4AF3-9BBD-41DD16690042}" presName="tile4" presStyleLbl="node1" presStyleIdx="3" presStyleCnt="4"/>
      <dgm:spPr/>
      <dgm:t>
        <a:bodyPr/>
        <a:lstStyle/>
        <a:p>
          <a:endParaRPr lang="es-ES"/>
        </a:p>
      </dgm:t>
    </dgm:pt>
    <dgm:pt modelId="{65A53852-FF4B-4093-BFF4-59BA79CC940C}" type="pres">
      <dgm:prSet presAssocID="{0E4D4A92-5ECD-4AF3-9BBD-41DD16690042}" presName="tile4text" presStyleLbl="node1" presStyleIdx="3" presStyleCnt="4">
        <dgm:presLayoutVars>
          <dgm:chMax val="0"/>
          <dgm:chPref val="0"/>
          <dgm:bulletEnabled val="1"/>
        </dgm:presLayoutVars>
      </dgm:prSet>
      <dgm:spPr/>
      <dgm:t>
        <a:bodyPr/>
        <a:lstStyle/>
        <a:p>
          <a:endParaRPr lang="es-ES"/>
        </a:p>
      </dgm:t>
    </dgm:pt>
    <dgm:pt modelId="{7A195E67-89A2-4ED2-91BA-0D76AE6D8538}" type="pres">
      <dgm:prSet presAssocID="{0E4D4A92-5ECD-4AF3-9BBD-41DD16690042}" presName="centerTile" presStyleLbl="fgShp" presStyleIdx="0" presStyleCnt="1">
        <dgm:presLayoutVars>
          <dgm:chMax val="0"/>
          <dgm:chPref val="0"/>
        </dgm:presLayoutVars>
      </dgm:prSet>
      <dgm:spPr/>
      <dgm:t>
        <a:bodyPr/>
        <a:lstStyle/>
        <a:p>
          <a:endParaRPr lang="es-ES"/>
        </a:p>
      </dgm:t>
    </dgm:pt>
  </dgm:ptLst>
  <dgm:cxnLst>
    <dgm:cxn modelId="{4A24D72F-6304-4988-A2A8-374D631E1E4C}" srcId="{80563816-C5CF-4B17-96AC-06F18E47473C}" destId="{A8F89784-9B40-4CF5-A9DF-8DED433F3C90}" srcOrd="2" destOrd="0" parTransId="{C8ACCE55-8655-4165-983B-36AA5DA4EE88}" sibTransId="{7745EBFF-8D51-4150-9DB3-45F38E7C1AF7}"/>
    <dgm:cxn modelId="{E29E276F-692E-4C19-A045-EBC67B4A23D4}" srcId="{80563816-C5CF-4B17-96AC-06F18E47473C}" destId="{5B75BD8F-574E-4494-9142-EB02FB1CED30}" srcOrd="0" destOrd="0" parTransId="{C6D337BD-4762-44EE-BD21-2FE95F4A3F87}" sibTransId="{862578F1-2652-46F6-B52C-E18CAF861073}"/>
    <dgm:cxn modelId="{4F895AE5-C238-4697-BAB7-FDC3F14EFFC9}" srcId="{80563816-C5CF-4B17-96AC-06F18E47473C}" destId="{C221E7B6-A151-4BFB-B3ED-5F8757A0D90A}" srcOrd="4" destOrd="0" parTransId="{55319A8F-793E-494A-8030-F110A77A70E8}" sibTransId="{EE9C01BC-5D0A-4DC3-A5A8-D3B1A9422E57}"/>
    <dgm:cxn modelId="{33D329BF-E001-48B6-AA35-93C0C358242D}" type="presOf" srcId="{5B75BD8F-574E-4494-9142-EB02FB1CED30}" destId="{3ACC3B0C-52BF-46C0-A39E-BE049B4D1134}" srcOrd="1" destOrd="0" presId="urn:microsoft.com/office/officeart/2005/8/layout/matrix1"/>
    <dgm:cxn modelId="{BF9F5E22-B8E6-4CBA-84C8-B4FE8733FB08}" type="presOf" srcId="{143395C8-651E-453A-BCC4-40697AB99FBB}" destId="{65A53852-FF4B-4093-BFF4-59BA79CC940C}" srcOrd="1" destOrd="0" presId="urn:microsoft.com/office/officeart/2005/8/layout/matrix1"/>
    <dgm:cxn modelId="{9C475983-3CA0-44FD-8D93-128BD9677657}" type="presOf" srcId="{0E4D4A92-5ECD-4AF3-9BBD-41DD16690042}" destId="{C2847B37-E08E-4205-B924-6F54E9775E8F}" srcOrd="0" destOrd="0" presId="urn:microsoft.com/office/officeart/2005/8/layout/matrix1"/>
    <dgm:cxn modelId="{F99CD199-8782-44D8-98E9-AC8DF446C475}" type="presOf" srcId="{559DD93A-C5C9-4900-AF65-801CF96AF41F}" destId="{26D3F3F3-70CF-4FA6-839A-E1E1DDDF2C44}" srcOrd="1" destOrd="0" presId="urn:microsoft.com/office/officeart/2005/8/layout/matrix1"/>
    <dgm:cxn modelId="{DB40794D-1D8A-4929-9B35-C944513485D9}" type="presOf" srcId="{143395C8-651E-453A-BCC4-40697AB99FBB}" destId="{6BFC1E54-6A6A-407C-B74E-BC84D411931D}" srcOrd="0" destOrd="0" presId="urn:microsoft.com/office/officeart/2005/8/layout/matrix1"/>
    <dgm:cxn modelId="{BF907B2A-D884-4648-B9AC-6CAAA55EBB49}" type="presOf" srcId="{A8F89784-9B40-4CF5-A9DF-8DED433F3C90}" destId="{95AE599B-97E2-4647-BFD4-366AF730F12E}" srcOrd="1" destOrd="0" presId="urn:microsoft.com/office/officeart/2005/8/layout/matrix1"/>
    <dgm:cxn modelId="{68C1248D-DF89-4B3F-999E-BF45062828EE}" type="presOf" srcId="{559DD93A-C5C9-4900-AF65-801CF96AF41F}" destId="{FE9F7FB4-2C92-475C-9117-7557C3F6E5C9}" srcOrd="0" destOrd="0" presId="urn:microsoft.com/office/officeart/2005/8/layout/matrix1"/>
    <dgm:cxn modelId="{E6E32656-F846-486D-8D91-2DCF49758CA8}" type="presOf" srcId="{5B75BD8F-574E-4494-9142-EB02FB1CED30}" destId="{B4B3E781-BD90-40E3-A9A1-86F44F917578}" srcOrd="0" destOrd="0" presId="urn:microsoft.com/office/officeart/2005/8/layout/matrix1"/>
    <dgm:cxn modelId="{D6716726-FC14-4122-8548-00E75CFD793F}" srcId="{0E4D4A92-5ECD-4AF3-9BBD-41DD16690042}" destId="{80563816-C5CF-4B17-96AC-06F18E47473C}" srcOrd="0" destOrd="0" parTransId="{5E34DF16-213A-48E1-B0BA-CE60FB8C4777}" sibTransId="{12EB9646-6DAD-4ADE-A2B3-5DAA83AAA04D}"/>
    <dgm:cxn modelId="{C950DC25-FF06-42B9-98E6-414BB43BEF7B}" srcId="{80563816-C5CF-4B17-96AC-06F18E47473C}" destId="{559DD93A-C5C9-4900-AF65-801CF96AF41F}" srcOrd="1" destOrd="0" parTransId="{6E75AEE4-C147-4B02-AAF2-1543C00481D3}" sibTransId="{4E990E42-6AAC-4D3F-A9FC-FA2E81EE9EF1}"/>
    <dgm:cxn modelId="{6DB1DC3F-8D6D-4787-8A34-E410E3F30453}" type="presOf" srcId="{80563816-C5CF-4B17-96AC-06F18E47473C}" destId="{7A195E67-89A2-4ED2-91BA-0D76AE6D8538}" srcOrd="0" destOrd="0" presId="urn:microsoft.com/office/officeart/2005/8/layout/matrix1"/>
    <dgm:cxn modelId="{0F223545-A5DD-401B-8F69-55BF3044A443}" type="presOf" srcId="{A8F89784-9B40-4CF5-A9DF-8DED433F3C90}" destId="{1EAE33A8-DE7B-48A1-8AE5-291734E5F720}" srcOrd="0" destOrd="0" presId="urn:microsoft.com/office/officeart/2005/8/layout/matrix1"/>
    <dgm:cxn modelId="{52F6333E-E626-4089-A34D-897A0FE55A77}" srcId="{80563816-C5CF-4B17-96AC-06F18E47473C}" destId="{143395C8-651E-453A-BCC4-40697AB99FBB}" srcOrd="3" destOrd="0" parTransId="{F8E3AE92-8DF9-4765-B8A0-FC9C01520408}" sibTransId="{2B5D434E-6A11-4E8C-AC22-C6FF98D8265D}"/>
    <dgm:cxn modelId="{8821D74F-5AC5-4779-A6C5-4A6CB3C59666}" type="presParOf" srcId="{C2847B37-E08E-4205-B924-6F54E9775E8F}" destId="{AE25706D-2286-497B-A93F-06EB4AFBE826}" srcOrd="0" destOrd="0" presId="urn:microsoft.com/office/officeart/2005/8/layout/matrix1"/>
    <dgm:cxn modelId="{B607E585-EF98-401F-A831-FA0FE888D77C}" type="presParOf" srcId="{AE25706D-2286-497B-A93F-06EB4AFBE826}" destId="{B4B3E781-BD90-40E3-A9A1-86F44F917578}" srcOrd="0" destOrd="0" presId="urn:microsoft.com/office/officeart/2005/8/layout/matrix1"/>
    <dgm:cxn modelId="{0CB6329F-9189-4B17-97CC-01373AD9BE99}" type="presParOf" srcId="{AE25706D-2286-497B-A93F-06EB4AFBE826}" destId="{3ACC3B0C-52BF-46C0-A39E-BE049B4D1134}" srcOrd="1" destOrd="0" presId="urn:microsoft.com/office/officeart/2005/8/layout/matrix1"/>
    <dgm:cxn modelId="{D24DD72B-1802-4720-B44E-0CD8B5EE75C9}" type="presParOf" srcId="{AE25706D-2286-497B-A93F-06EB4AFBE826}" destId="{FE9F7FB4-2C92-475C-9117-7557C3F6E5C9}" srcOrd="2" destOrd="0" presId="urn:microsoft.com/office/officeart/2005/8/layout/matrix1"/>
    <dgm:cxn modelId="{6D739153-B0D3-48C2-A616-F92ADE54F18C}" type="presParOf" srcId="{AE25706D-2286-497B-A93F-06EB4AFBE826}" destId="{26D3F3F3-70CF-4FA6-839A-E1E1DDDF2C44}" srcOrd="3" destOrd="0" presId="urn:microsoft.com/office/officeart/2005/8/layout/matrix1"/>
    <dgm:cxn modelId="{91980FAC-5486-45C2-8127-FC5B2151C104}" type="presParOf" srcId="{AE25706D-2286-497B-A93F-06EB4AFBE826}" destId="{1EAE33A8-DE7B-48A1-8AE5-291734E5F720}" srcOrd="4" destOrd="0" presId="urn:microsoft.com/office/officeart/2005/8/layout/matrix1"/>
    <dgm:cxn modelId="{187BA944-1B29-45F6-B76C-3DA1904C83D3}" type="presParOf" srcId="{AE25706D-2286-497B-A93F-06EB4AFBE826}" destId="{95AE599B-97E2-4647-BFD4-366AF730F12E}" srcOrd="5" destOrd="0" presId="urn:microsoft.com/office/officeart/2005/8/layout/matrix1"/>
    <dgm:cxn modelId="{4D07F437-4BF7-4A19-8219-6B53EF8A1174}" type="presParOf" srcId="{AE25706D-2286-497B-A93F-06EB4AFBE826}" destId="{6BFC1E54-6A6A-407C-B74E-BC84D411931D}" srcOrd="6" destOrd="0" presId="urn:microsoft.com/office/officeart/2005/8/layout/matrix1"/>
    <dgm:cxn modelId="{7DF94921-DE57-46E4-9968-2435E1BB7BA6}" type="presParOf" srcId="{AE25706D-2286-497B-A93F-06EB4AFBE826}" destId="{65A53852-FF4B-4093-BFF4-59BA79CC940C}" srcOrd="7" destOrd="0" presId="urn:microsoft.com/office/officeart/2005/8/layout/matrix1"/>
    <dgm:cxn modelId="{2DDA608E-833F-4BBA-B877-86B4B8B1CFF2}" type="presParOf" srcId="{C2847B37-E08E-4205-B924-6F54E9775E8F}" destId="{7A195E67-89A2-4ED2-91BA-0D76AE6D8538}" srcOrd="1" destOrd="0" presId="urn:microsoft.com/office/officeart/2005/8/layout/matrix1"/>
  </dgm:cxnLst>
  <dgm:bg/>
  <dgm:whole/>
  <dgm:extLst>
    <a:ext uri="http://schemas.microsoft.com/office/drawing/2008/diagram">
      <dsp:dataModelExt xmlns=""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3C48AFD0-37E1-4362-B26A-4F67EBF05439}" type="doc">
      <dgm:prSet loTypeId="urn:microsoft.com/office/officeart/2005/8/layout/pyramid3" loCatId="pyramid" qsTypeId="urn:microsoft.com/office/officeart/2005/8/quickstyle/3d1" qsCatId="3D" csTypeId="urn:microsoft.com/office/officeart/2005/8/colors/colorful4" csCatId="colorful" phldr="1"/>
      <dgm:spPr/>
    </dgm:pt>
    <dgm:pt modelId="{0E2D8E3F-C8BA-44FA-955D-7ECFAD68B17B}">
      <dgm:prSet phldrT="[Texto]" custT="1"/>
      <dgm:spPr/>
      <dgm:t>
        <a:bodyPr/>
        <a:lstStyle/>
        <a:p>
          <a:endParaRPr lang="es-ES" sz="2400" dirty="0" smtClean="0"/>
        </a:p>
        <a:p>
          <a:r>
            <a:rPr lang="es-ES" sz="2400" dirty="0" smtClean="0"/>
            <a:t>Sociedad Local </a:t>
          </a:r>
        </a:p>
        <a:p>
          <a:endParaRPr lang="es-ES" sz="2900" dirty="0"/>
        </a:p>
      </dgm:t>
    </dgm:pt>
    <dgm:pt modelId="{A6777B21-9F49-4726-8939-A06C392B8323}" type="parTrans" cxnId="{9463FAA5-FF98-4D0F-8FDE-C62A338E6D09}">
      <dgm:prSet/>
      <dgm:spPr/>
      <dgm:t>
        <a:bodyPr/>
        <a:lstStyle/>
        <a:p>
          <a:endParaRPr lang="es-ES"/>
        </a:p>
      </dgm:t>
    </dgm:pt>
    <dgm:pt modelId="{DA8F33E4-DB28-43E9-A151-E999C00B8621}" type="sibTrans" cxnId="{9463FAA5-FF98-4D0F-8FDE-C62A338E6D09}">
      <dgm:prSet/>
      <dgm:spPr/>
      <dgm:t>
        <a:bodyPr/>
        <a:lstStyle/>
        <a:p>
          <a:endParaRPr lang="es-ES"/>
        </a:p>
      </dgm:t>
    </dgm:pt>
    <dgm:pt modelId="{49A687C9-4D01-4362-9905-D13185A1AED7}">
      <dgm:prSet phldrT="[Texto]" custT="1"/>
      <dgm:spPr/>
      <dgm:t>
        <a:bodyPr/>
        <a:lstStyle/>
        <a:p>
          <a:r>
            <a:rPr lang="es-ES" sz="2200" dirty="0" smtClean="0"/>
            <a:t>Capital Social</a:t>
          </a:r>
        </a:p>
      </dgm:t>
    </dgm:pt>
    <dgm:pt modelId="{29F9ACDD-B481-49FB-9F8F-474455426DA1}" type="parTrans" cxnId="{51ECCC88-3809-413A-8878-8C0411A0C662}">
      <dgm:prSet/>
      <dgm:spPr/>
      <dgm:t>
        <a:bodyPr/>
        <a:lstStyle/>
        <a:p>
          <a:endParaRPr lang="es-ES"/>
        </a:p>
      </dgm:t>
    </dgm:pt>
    <dgm:pt modelId="{F154E4CB-CD96-40B8-A436-794004DB363B}" type="sibTrans" cxnId="{51ECCC88-3809-413A-8878-8C0411A0C662}">
      <dgm:prSet/>
      <dgm:spPr/>
      <dgm:t>
        <a:bodyPr/>
        <a:lstStyle/>
        <a:p>
          <a:endParaRPr lang="es-ES"/>
        </a:p>
      </dgm:t>
    </dgm:pt>
    <dgm:pt modelId="{C301DAAA-7948-42E9-9636-BDBCE94692FC}">
      <dgm:prSet phldrT="[Texto]" custT="1"/>
      <dgm:spPr/>
      <dgm:t>
        <a:bodyPr/>
        <a:lstStyle/>
        <a:p>
          <a:endParaRPr lang="es-ES" sz="1800" dirty="0" smtClean="0"/>
        </a:p>
        <a:p>
          <a:r>
            <a:rPr lang="es-ES" sz="1800" dirty="0" smtClean="0"/>
            <a:t>Jóvenes</a:t>
          </a:r>
        </a:p>
        <a:p>
          <a:endParaRPr lang="es-ES" sz="1800" dirty="0" smtClean="0"/>
        </a:p>
        <a:p>
          <a:endParaRPr lang="es-ES" sz="2400" dirty="0" smtClean="0"/>
        </a:p>
      </dgm:t>
    </dgm:pt>
    <dgm:pt modelId="{3501AFC5-CD9A-4F6B-A6FD-574BAF50B1C5}" type="parTrans" cxnId="{2CCD2DA4-E380-4E27-B252-39B29278292D}">
      <dgm:prSet/>
      <dgm:spPr/>
      <dgm:t>
        <a:bodyPr/>
        <a:lstStyle/>
        <a:p>
          <a:endParaRPr lang="es-ES"/>
        </a:p>
      </dgm:t>
    </dgm:pt>
    <dgm:pt modelId="{9C5F6E00-BEB2-43A5-A677-00762952D0D6}" type="sibTrans" cxnId="{2CCD2DA4-E380-4E27-B252-39B29278292D}">
      <dgm:prSet/>
      <dgm:spPr/>
      <dgm:t>
        <a:bodyPr/>
        <a:lstStyle/>
        <a:p>
          <a:endParaRPr lang="es-ES"/>
        </a:p>
      </dgm:t>
    </dgm:pt>
    <dgm:pt modelId="{64B53FD6-8AC9-474D-AB8A-E6A13192FB79}" type="pres">
      <dgm:prSet presAssocID="{3C48AFD0-37E1-4362-B26A-4F67EBF05439}" presName="Name0" presStyleCnt="0">
        <dgm:presLayoutVars>
          <dgm:dir/>
          <dgm:animLvl val="lvl"/>
          <dgm:resizeHandles val="exact"/>
        </dgm:presLayoutVars>
      </dgm:prSet>
      <dgm:spPr/>
    </dgm:pt>
    <dgm:pt modelId="{7F90173A-B041-4E6F-8187-EDC0001C33AD}" type="pres">
      <dgm:prSet presAssocID="{0E2D8E3F-C8BA-44FA-955D-7ECFAD68B17B}" presName="Name8" presStyleCnt="0"/>
      <dgm:spPr/>
    </dgm:pt>
    <dgm:pt modelId="{498EC0D7-E468-4C71-85A7-7930064192E8}" type="pres">
      <dgm:prSet presAssocID="{0E2D8E3F-C8BA-44FA-955D-7ECFAD68B17B}" presName="level" presStyleLbl="node1" presStyleIdx="0" presStyleCnt="3" custLinFactNeighborX="1429" custLinFactNeighborY="-24194">
        <dgm:presLayoutVars>
          <dgm:chMax val="1"/>
          <dgm:bulletEnabled val="1"/>
        </dgm:presLayoutVars>
      </dgm:prSet>
      <dgm:spPr/>
      <dgm:t>
        <a:bodyPr/>
        <a:lstStyle/>
        <a:p>
          <a:endParaRPr lang="es-ES"/>
        </a:p>
      </dgm:t>
    </dgm:pt>
    <dgm:pt modelId="{82005A20-A9FD-4328-8AB4-1B0713473E96}" type="pres">
      <dgm:prSet presAssocID="{0E2D8E3F-C8BA-44FA-955D-7ECFAD68B17B}" presName="levelTx" presStyleLbl="revTx" presStyleIdx="0" presStyleCnt="0">
        <dgm:presLayoutVars>
          <dgm:chMax val="1"/>
          <dgm:bulletEnabled val="1"/>
        </dgm:presLayoutVars>
      </dgm:prSet>
      <dgm:spPr/>
      <dgm:t>
        <a:bodyPr/>
        <a:lstStyle/>
        <a:p>
          <a:endParaRPr lang="es-ES"/>
        </a:p>
      </dgm:t>
    </dgm:pt>
    <dgm:pt modelId="{9F4CA582-E31F-4254-B279-67A473AB3950}" type="pres">
      <dgm:prSet presAssocID="{49A687C9-4D01-4362-9905-D13185A1AED7}" presName="Name8" presStyleCnt="0"/>
      <dgm:spPr/>
    </dgm:pt>
    <dgm:pt modelId="{A72270C4-4E4D-4DC6-887A-78F991ADFE0C}" type="pres">
      <dgm:prSet presAssocID="{49A687C9-4D01-4362-9905-D13185A1AED7}" presName="level" presStyleLbl="node1" presStyleIdx="1" presStyleCnt="3">
        <dgm:presLayoutVars>
          <dgm:chMax val="1"/>
          <dgm:bulletEnabled val="1"/>
        </dgm:presLayoutVars>
      </dgm:prSet>
      <dgm:spPr/>
      <dgm:t>
        <a:bodyPr/>
        <a:lstStyle/>
        <a:p>
          <a:endParaRPr lang="es-ES"/>
        </a:p>
      </dgm:t>
    </dgm:pt>
    <dgm:pt modelId="{B3329E03-8EDE-44AB-9782-909003FC2595}" type="pres">
      <dgm:prSet presAssocID="{49A687C9-4D01-4362-9905-D13185A1AED7}" presName="levelTx" presStyleLbl="revTx" presStyleIdx="0" presStyleCnt="0">
        <dgm:presLayoutVars>
          <dgm:chMax val="1"/>
          <dgm:bulletEnabled val="1"/>
        </dgm:presLayoutVars>
      </dgm:prSet>
      <dgm:spPr/>
      <dgm:t>
        <a:bodyPr/>
        <a:lstStyle/>
        <a:p>
          <a:endParaRPr lang="es-ES"/>
        </a:p>
      </dgm:t>
    </dgm:pt>
    <dgm:pt modelId="{8FC6AFD5-F2FB-49D8-9008-C885DAB9560D}" type="pres">
      <dgm:prSet presAssocID="{C301DAAA-7948-42E9-9636-BDBCE94692FC}" presName="Name8" presStyleCnt="0"/>
      <dgm:spPr/>
    </dgm:pt>
    <dgm:pt modelId="{9FD68369-E6C4-4DF7-BDB9-8945CDCAE052}" type="pres">
      <dgm:prSet presAssocID="{C301DAAA-7948-42E9-9636-BDBCE94692FC}" presName="level" presStyleLbl="node1" presStyleIdx="2" presStyleCnt="3" custLinFactNeighborY="2941">
        <dgm:presLayoutVars>
          <dgm:chMax val="1"/>
          <dgm:bulletEnabled val="1"/>
        </dgm:presLayoutVars>
      </dgm:prSet>
      <dgm:spPr/>
      <dgm:t>
        <a:bodyPr/>
        <a:lstStyle/>
        <a:p>
          <a:endParaRPr lang="es-ES"/>
        </a:p>
      </dgm:t>
    </dgm:pt>
    <dgm:pt modelId="{FF6B9FA9-A75C-43CB-972F-944B44EFB6D2}" type="pres">
      <dgm:prSet presAssocID="{C301DAAA-7948-42E9-9636-BDBCE94692FC}" presName="levelTx" presStyleLbl="revTx" presStyleIdx="0" presStyleCnt="0">
        <dgm:presLayoutVars>
          <dgm:chMax val="1"/>
          <dgm:bulletEnabled val="1"/>
        </dgm:presLayoutVars>
      </dgm:prSet>
      <dgm:spPr/>
      <dgm:t>
        <a:bodyPr/>
        <a:lstStyle/>
        <a:p>
          <a:endParaRPr lang="es-ES"/>
        </a:p>
      </dgm:t>
    </dgm:pt>
  </dgm:ptLst>
  <dgm:cxnLst>
    <dgm:cxn modelId="{64EC52F3-4381-41F3-A3FE-BF8539E87AE0}" type="presOf" srcId="{3C48AFD0-37E1-4362-B26A-4F67EBF05439}" destId="{64B53FD6-8AC9-474D-AB8A-E6A13192FB79}" srcOrd="0" destOrd="0" presId="urn:microsoft.com/office/officeart/2005/8/layout/pyramid3"/>
    <dgm:cxn modelId="{9463FAA5-FF98-4D0F-8FDE-C62A338E6D09}" srcId="{3C48AFD0-37E1-4362-B26A-4F67EBF05439}" destId="{0E2D8E3F-C8BA-44FA-955D-7ECFAD68B17B}" srcOrd="0" destOrd="0" parTransId="{A6777B21-9F49-4726-8939-A06C392B8323}" sibTransId="{DA8F33E4-DB28-43E9-A151-E999C00B8621}"/>
    <dgm:cxn modelId="{3A43DA68-08EC-4D09-B765-4CF4F6044E15}" type="presOf" srcId="{49A687C9-4D01-4362-9905-D13185A1AED7}" destId="{A72270C4-4E4D-4DC6-887A-78F991ADFE0C}" srcOrd="0" destOrd="0" presId="urn:microsoft.com/office/officeart/2005/8/layout/pyramid3"/>
    <dgm:cxn modelId="{6A97F03A-7871-4790-97B7-30B790691653}" type="presOf" srcId="{C301DAAA-7948-42E9-9636-BDBCE94692FC}" destId="{9FD68369-E6C4-4DF7-BDB9-8945CDCAE052}" srcOrd="0" destOrd="0" presId="urn:microsoft.com/office/officeart/2005/8/layout/pyramid3"/>
    <dgm:cxn modelId="{58891936-D586-427B-958C-642E29A4BB4D}" type="presOf" srcId="{C301DAAA-7948-42E9-9636-BDBCE94692FC}" destId="{FF6B9FA9-A75C-43CB-972F-944B44EFB6D2}" srcOrd="1" destOrd="0" presId="urn:microsoft.com/office/officeart/2005/8/layout/pyramid3"/>
    <dgm:cxn modelId="{F78FAC4C-EB8D-45A9-A767-DAEA6EA2B56C}" type="presOf" srcId="{0E2D8E3F-C8BA-44FA-955D-7ECFAD68B17B}" destId="{498EC0D7-E468-4C71-85A7-7930064192E8}" srcOrd="0" destOrd="0" presId="urn:microsoft.com/office/officeart/2005/8/layout/pyramid3"/>
    <dgm:cxn modelId="{91E2D8FC-67C3-4D76-A367-C6CEE00972E8}" type="presOf" srcId="{49A687C9-4D01-4362-9905-D13185A1AED7}" destId="{B3329E03-8EDE-44AB-9782-909003FC2595}" srcOrd="1" destOrd="0" presId="urn:microsoft.com/office/officeart/2005/8/layout/pyramid3"/>
    <dgm:cxn modelId="{2CCD2DA4-E380-4E27-B252-39B29278292D}" srcId="{3C48AFD0-37E1-4362-B26A-4F67EBF05439}" destId="{C301DAAA-7948-42E9-9636-BDBCE94692FC}" srcOrd="2" destOrd="0" parTransId="{3501AFC5-CD9A-4F6B-A6FD-574BAF50B1C5}" sibTransId="{9C5F6E00-BEB2-43A5-A677-00762952D0D6}"/>
    <dgm:cxn modelId="{BFA7A416-D074-44ED-A26D-F6B9498DD7CB}" type="presOf" srcId="{0E2D8E3F-C8BA-44FA-955D-7ECFAD68B17B}" destId="{82005A20-A9FD-4328-8AB4-1B0713473E96}" srcOrd="1" destOrd="0" presId="urn:microsoft.com/office/officeart/2005/8/layout/pyramid3"/>
    <dgm:cxn modelId="{51ECCC88-3809-413A-8878-8C0411A0C662}" srcId="{3C48AFD0-37E1-4362-B26A-4F67EBF05439}" destId="{49A687C9-4D01-4362-9905-D13185A1AED7}" srcOrd="1" destOrd="0" parTransId="{29F9ACDD-B481-49FB-9F8F-474455426DA1}" sibTransId="{F154E4CB-CD96-40B8-A436-794004DB363B}"/>
    <dgm:cxn modelId="{07254DA0-77E6-4510-9CE3-B5C0241A1ECC}" type="presParOf" srcId="{64B53FD6-8AC9-474D-AB8A-E6A13192FB79}" destId="{7F90173A-B041-4E6F-8187-EDC0001C33AD}" srcOrd="0" destOrd="0" presId="urn:microsoft.com/office/officeart/2005/8/layout/pyramid3"/>
    <dgm:cxn modelId="{B45A1536-9EDE-4F8F-B8A0-2F01E6EE6433}" type="presParOf" srcId="{7F90173A-B041-4E6F-8187-EDC0001C33AD}" destId="{498EC0D7-E468-4C71-85A7-7930064192E8}" srcOrd="0" destOrd="0" presId="urn:microsoft.com/office/officeart/2005/8/layout/pyramid3"/>
    <dgm:cxn modelId="{CC88EB76-B9C0-4188-BE51-7FCE89A0A721}" type="presParOf" srcId="{7F90173A-B041-4E6F-8187-EDC0001C33AD}" destId="{82005A20-A9FD-4328-8AB4-1B0713473E96}" srcOrd="1" destOrd="0" presId="urn:microsoft.com/office/officeart/2005/8/layout/pyramid3"/>
    <dgm:cxn modelId="{0F634442-38DA-414F-A339-10BF388C00CF}" type="presParOf" srcId="{64B53FD6-8AC9-474D-AB8A-E6A13192FB79}" destId="{9F4CA582-E31F-4254-B279-67A473AB3950}" srcOrd="1" destOrd="0" presId="urn:microsoft.com/office/officeart/2005/8/layout/pyramid3"/>
    <dgm:cxn modelId="{B96CC7CD-D789-4A46-8E83-4A660D529AC3}" type="presParOf" srcId="{9F4CA582-E31F-4254-B279-67A473AB3950}" destId="{A72270C4-4E4D-4DC6-887A-78F991ADFE0C}" srcOrd="0" destOrd="0" presId="urn:microsoft.com/office/officeart/2005/8/layout/pyramid3"/>
    <dgm:cxn modelId="{D997F728-CE6C-4AF4-A2DD-33FC9BF15DA0}" type="presParOf" srcId="{9F4CA582-E31F-4254-B279-67A473AB3950}" destId="{B3329E03-8EDE-44AB-9782-909003FC2595}" srcOrd="1" destOrd="0" presId="urn:microsoft.com/office/officeart/2005/8/layout/pyramid3"/>
    <dgm:cxn modelId="{CDD27B40-36DA-4E35-843F-1FB24AC88F1A}" type="presParOf" srcId="{64B53FD6-8AC9-474D-AB8A-E6A13192FB79}" destId="{8FC6AFD5-F2FB-49D8-9008-C885DAB9560D}" srcOrd="2" destOrd="0" presId="urn:microsoft.com/office/officeart/2005/8/layout/pyramid3"/>
    <dgm:cxn modelId="{B53D53C6-C237-4277-B99E-6450F99E39A3}" type="presParOf" srcId="{8FC6AFD5-F2FB-49D8-9008-C885DAB9560D}" destId="{9FD68369-E6C4-4DF7-BDB9-8945CDCAE052}" srcOrd="0" destOrd="0" presId="urn:microsoft.com/office/officeart/2005/8/layout/pyramid3"/>
    <dgm:cxn modelId="{1974FA27-6105-432E-BE22-5A20704250A8}" type="presParOf" srcId="{8FC6AFD5-F2FB-49D8-9008-C885DAB9560D}" destId="{FF6B9FA9-A75C-43CB-972F-944B44EFB6D2}" srcOrd="1" destOrd="0" presId="urn:microsoft.com/office/officeart/2005/8/layout/pyramid3"/>
  </dgm:cxnLst>
  <dgm:bg/>
  <dgm:whole/>
  <dgm:extLst>
    <a:ext uri="http://schemas.microsoft.com/office/drawing/2008/diagram">
      <dsp:dataModelExt xmlns=""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A85458D5-564B-4514-A4B4-31F6F1A7B64D}" type="doc">
      <dgm:prSet loTypeId="urn:microsoft.com/office/officeart/2005/8/layout/vList2" loCatId="list" qsTypeId="urn:microsoft.com/office/officeart/2005/8/quickstyle/simple5" qsCatId="simple" csTypeId="urn:microsoft.com/office/officeart/2005/8/colors/colorful4" csCatId="colorful" phldr="1"/>
      <dgm:spPr/>
      <dgm:t>
        <a:bodyPr/>
        <a:lstStyle/>
        <a:p>
          <a:endParaRPr lang="es-ES"/>
        </a:p>
      </dgm:t>
    </dgm:pt>
    <dgm:pt modelId="{1BD2F04D-C1EE-4F39-95B2-2529BBA8E6D7}">
      <dgm:prSet phldrT="[Texto]"/>
      <dgm:spPr/>
      <dgm:t>
        <a:bodyPr/>
        <a:lstStyle/>
        <a:p>
          <a:r>
            <a:rPr lang="es-ES" b="1" dirty="0" smtClean="0"/>
            <a:t>Fortalecimiento de la democracia local Ejercicio de ciudadanía  </a:t>
          </a:r>
          <a:endParaRPr lang="es-ES" b="1" dirty="0"/>
        </a:p>
      </dgm:t>
    </dgm:pt>
    <dgm:pt modelId="{9AA113E5-2F0A-4C04-9433-B186A4DE517D}" type="parTrans" cxnId="{E130ACF9-18BA-402B-A8D2-98D22ACD7690}">
      <dgm:prSet/>
      <dgm:spPr/>
      <dgm:t>
        <a:bodyPr/>
        <a:lstStyle/>
        <a:p>
          <a:endParaRPr lang="es-ES"/>
        </a:p>
      </dgm:t>
    </dgm:pt>
    <dgm:pt modelId="{A1B14D99-4BC7-4F74-8A17-90930622DEAB}" type="sibTrans" cxnId="{E130ACF9-18BA-402B-A8D2-98D22ACD7690}">
      <dgm:prSet/>
      <dgm:spPr/>
      <dgm:t>
        <a:bodyPr/>
        <a:lstStyle/>
        <a:p>
          <a:endParaRPr lang="es-ES"/>
        </a:p>
      </dgm:t>
    </dgm:pt>
    <dgm:pt modelId="{6F56D919-2FB9-4772-BF6C-0C5D779728E5}">
      <dgm:prSet phldrT="[Texto]"/>
      <dgm:spPr/>
      <dgm:t>
        <a:bodyPr/>
        <a:lstStyle/>
        <a:p>
          <a:r>
            <a:rPr lang="es-ES" b="1" dirty="0" smtClean="0"/>
            <a:t>Fortalecimiento del tejido social</a:t>
          </a:r>
        </a:p>
        <a:p>
          <a:r>
            <a:rPr lang="es-ES" b="1" dirty="0" smtClean="0"/>
            <a:t>Consolidación y empoderamiento de los grupos, redes y organizaciones juveniles .</a:t>
          </a:r>
          <a:endParaRPr lang="es-ES" dirty="0"/>
        </a:p>
      </dgm:t>
    </dgm:pt>
    <dgm:pt modelId="{4A434740-5EC7-4EED-B022-75D0B3818619}" type="parTrans" cxnId="{291F3A55-9F89-4AED-9208-55DD9D407DC1}">
      <dgm:prSet/>
      <dgm:spPr/>
      <dgm:t>
        <a:bodyPr/>
        <a:lstStyle/>
        <a:p>
          <a:endParaRPr lang="es-ES"/>
        </a:p>
      </dgm:t>
    </dgm:pt>
    <dgm:pt modelId="{73EB6A6A-8A4A-4807-9DCE-EBC9FEA3ECCE}" type="sibTrans" cxnId="{291F3A55-9F89-4AED-9208-55DD9D407DC1}">
      <dgm:prSet/>
      <dgm:spPr/>
      <dgm:t>
        <a:bodyPr/>
        <a:lstStyle/>
        <a:p>
          <a:endParaRPr lang="es-ES"/>
        </a:p>
      </dgm:t>
    </dgm:pt>
    <dgm:pt modelId="{CDD49235-435A-4605-9127-D1AFB7916169}">
      <dgm:prSet phldrT="[Texto]"/>
      <dgm:spPr/>
      <dgm:t>
        <a:bodyPr/>
        <a:lstStyle/>
        <a:p>
          <a:r>
            <a:rPr lang="es-ES" b="1" dirty="0" smtClean="0"/>
            <a:t>Fortalecimiento de la Identidad Construcción de sentidos y conceptos en base a sus propios imaginarios. </a:t>
          </a:r>
          <a:endParaRPr lang="es-ES" dirty="0"/>
        </a:p>
      </dgm:t>
    </dgm:pt>
    <dgm:pt modelId="{26798806-3F1E-4ACD-A740-13591123785A}" type="parTrans" cxnId="{3EA2A038-EE7C-44B9-AA0A-57EFDEFA43B2}">
      <dgm:prSet/>
      <dgm:spPr/>
      <dgm:t>
        <a:bodyPr/>
        <a:lstStyle/>
        <a:p>
          <a:endParaRPr lang="es-ES"/>
        </a:p>
      </dgm:t>
    </dgm:pt>
    <dgm:pt modelId="{C0A983FE-2D60-4E2C-A53A-4CE454B25294}" type="sibTrans" cxnId="{3EA2A038-EE7C-44B9-AA0A-57EFDEFA43B2}">
      <dgm:prSet/>
      <dgm:spPr/>
      <dgm:t>
        <a:bodyPr/>
        <a:lstStyle/>
        <a:p>
          <a:endParaRPr lang="es-ES"/>
        </a:p>
      </dgm:t>
    </dgm:pt>
    <dgm:pt modelId="{DEBA1133-3F52-4E5F-9964-617745112126}" type="pres">
      <dgm:prSet presAssocID="{A85458D5-564B-4514-A4B4-31F6F1A7B64D}" presName="linear" presStyleCnt="0">
        <dgm:presLayoutVars>
          <dgm:animLvl val="lvl"/>
          <dgm:resizeHandles val="exact"/>
        </dgm:presLayoutVars>
      </dgm:prSet>
      <dgm:spPr/>
      <dgm:t>
        <a:bodyPr/>
        <a:lstStyle/>
        <a:p>
          <a:endParaRPr lang="es-ES"/>
        </a:p>
      </dgm:t>
    </dgm:pt>
    <dgm:pt modelId="{89DE3BF4-90AC-45F3-BF69-4AE8EF0BF780}" type="pres">
      <dgm:prSet presAssocID="{1BD2F04D-C1EE-4F39-95B2-2529BBA8E6D7}" presName="parentText" presStyleLbl="node1" presStyleIdx="0" presStyleCnt="3" custLinFactY="-13091" custLinFactNeighborY="-100000">
        <dgm:presLayoutVars>
          <dgm:chMax val="0"/>
          <dgm:bulletEnabled val="1"/>
        </dgm:presLayoutVars>
      </dgm:prSet>
      <dgm:spPr/>
      <dgm:t>
        <a:bodyPr/>
        <a:lstStyle/>
        <a:p>
          <a:endParaRPr lang="es-ES"/>
        </a:p>
      </dgm:t>
    </dgm:pt>
    <dgm:pt modelId="{10105B4D-14FD-4835-8216-08C08B05173E}" type="pres">
      <dgm:prSet presAssocID="{A1B14D99-4BC7-4F74-8A17-90930622DEAB}" presName="spacer" presStyleCnt="0"/>
      <dgm:spPr/>
      <dgm:t>
        <a:bodyPr/>
        <a:lstStyle/>
        <a:p>
          <a:endParaRPr lang="es-ES"/>
        </a:p>
      </dgm:t>
    </dgm:pt>
    <dgm:pt modelId="{E3DDE948-448B-4DEB-B962-F8F2133F6A7A}" type="pres">
      <dgm:prSet presAssocID="{6F56D919-2FB9-4772-BF6C-0C5D779728E5}" presName="parentText" presStyleLbl="node1" presStyleIdx="1" presStyleCnt="3" custScaleY="107367" custLinFactY="-2044" custLinFactNeighborY="-100000">
        <dgm:presLayoutVars>
          <dgm:chMax val="0"/>
          <dgm:bulletEnabled val="1"/>
        </dgm:presLayoutVars>
      </dgm:prSet>
      <dgm:spPr/>
      <dgm:t>
        <a:bodyPr/>
        <a:lstStyle/>
        <a:p>
          <a:endParaRPr lang="es-ES"/>
        </a:p>
      </dgm:t>
    </dgm:pt>
    <dgm:pt modelId="{45F1157B-CF1D-443F-8C8F-B015FF24DA15}" type="pres">
      <dgm:prSet presAssocID="{73EB6A6A-8A4A-4807-9DCE-EBC9FEA3ECCE}" presName="spacer" presStyleCnt="0"/>
      <dgm:spPr/>
      <dgm:t>
        <a:bodyPr/>
        <a:lstStyle/>
        <a:p>
          <a:endParaRPr lang="es-ES"/>
        </a:p>
      </dgm:t>
    </dgm:pt>
    <dgm:pt modelId="{0B77274D-F115-4F6B-B929-38B3A8155B45}" type="pres">
      <dgm:prSet presAssocID="{CDD49235-435A-4605-9127-D1AFB7916169}" presName="parentText" presStyleLbl="node1" presStyleIdx="2" presStyleCnt="3" custLinFactY="6914" custLinFactNeighborY="100000">
        <dgm:presLayoutVars>
          <dgm:chMax val="0"/>
          <dgm:bulletEnabled val="1"/>
        </dgm:presLayoutVars>
      </dgm:prSet>
      <dgm:spPr/>
      <dgm:t>
        <a:bodyPr/>
        <a:lstStyle/>
        <a:p>
          <a:endParaRPr lang="es-ES"/>
        </a:p>
      </dgm:t>
    </dgm:pt>
  </dgm:ptLst>
  <dgm:cxnLst>
    <dgm:cxn modelId="{F7150463-D55E-4BA7-9A20-0841BA06BF8F}" type="presOf" srcId="{1BD2F04D-C1EE-4F39-95B2-2529BBA8E6D7}" destId="{89DE3BF4-90AC-45F3-BF69-4AE8EF0BF780}" srcOrd="0" destOrd="0" presId="urn:microsoft.com/office/officeart/2005/8/layout/vList2"/>
    <dgm:cxn modelId="{2198853B-E9E5-497E-A354-448D16514E46}" type="presOf" srcId="{CDD49235-435A-4605-9127-D1AFB7916169}" destId="{0B77274D-F115-4F6B-B929-38B3A8155B45}" srcOrd="0" destOrd="0" presId="urn:microsoft.com/office/officeart/2005/8/layout/vList2"/>
    <dgm:cxn modelId="{E130ACF9-18BA-402B-A8D2-98D22ACD7690}" srcId="{A85458D5-564B-4514-A4B4-31F6F1A7B64D}" destId="{1BD2F04D-C1EE-4F39-95B2-2529BBA8E6D7}" srcOrd="0" destOrd="0" parTransId="{9AA113E5-2F0A-4C04-9433-B186A4DE517D}" sibTransId="{A1B14D99-4BC7-4F74-8A17-90930622DEAB}"/>
    <dgm:cxn modelId="{3EA2A038-EE7C-44B9-AA0A-57EFDEFA43B2}" srcId="{A85458D5-564B-4514-A4B4-31F6F1A7B64D}" destId="{CDD49235-435A-4605-9127-D1AFB7916169}" srcOrd="2" destOrd="0" parTransId="{26798806-3F1E-4ACD-A740-13591123785A}" sibTransId="{C0A983FE-2D60-4E2C-A53A-4CE454B25294}"/>
    <dgm:cxn modelId="{291F3A55-9F89-4AED-9208-55DD9D407DC1}" srcId="{A85458D5-564B-4514-A4B4-31F6F1A7B64D}" destId="{6F56D919-2FB9-4772-BF6C-0C5D779728E5}" srcOrd="1" destOrd="0" parTransId="{4A434740-5EC7-4EED-B022-75D0B3818619}" sibTransId="{73EB6A6A-8A4A-4807-9DCE-EBC9FEA3ECCE}"/>
    <dgm:cxn modelId="{8958897E-4461-443D-A804-0B9D9F56F78A}" type="presOf" srcId="{6F56D919-2FB9-4772-BF6C-0C5D779728E5}" destId="{E3DDE948-448B-4DEB-B962-F8F2133F6A7A}" srcOrd="0" destOrd="0" presId="urn:microsoft.com/office/officeart/2005/8/layout/vList2"/>
    <dgm:cxn modelId="{7B2DC743-1D94-4D7B-B7E3-059197D95059}" type="presOf" srcId="{A85458D5-564B-4514-A4B4-31F6F1A7B64D}" destId="{DEBA1133-3F52-4E5F-9964-617745112126}" srcOrd="0" destOrd="0" presId="urn:microsoft.com/office/officeart/2005/8/layout/vList2"/>
    <dgm:cxn modelId="{0CB3997A-1676-4110-B5F7-EADD4C7CA1B0}" type="presParOf" srcId="{DEBA1133-3F52-4E5F-9964-617745112126}" destId="{89DE3BF4-90AC-45F3-BF69-4AE8EF0BF780}" srcOrd="0" destOrd="0" presId="urn:microsoft.com/office/officeart/2005/8/layout/vList2"/>
    <dgm:cxn modelId="{8652DF66-15A7-424D-BF43-5BB618ADE11C}" type="presParOf" srcId="{DEBA1133-3F52-4E5F-9964-617745112126}" destId="{10105B4D-14FD-4835-8216-08C08B05173E}" srcOrd="1" destOrd="0" presId="urn:microsoft.com/office/officeart/2005/8/layout/vList2"/>
    <dgm:cxn modelId="{F0FC5366-F88C-400F-B61D-988486457444}" type="presParOf" srcId="{DEBA1133-3F52-4E5F-9964-617745112126}" destId="{E3DDE948-448B-4DEB-B962-F8F2133F6A7A}" srcOrd="2" destOrd="0" presId="urn:microsoft.com/office/officeart/2005/8/layout/vList2"/>
    <dgm:cxn modelId="{12497508-9AF0-424C-ABAF-363C76F22007}" type="presParOf" srcId="{DEBA1133-3F52-4E5F-9964-617745112126}" destId="{45F1157B-CF1D-443F-8C8F-B015FF24DA15}" srcOrd="3" destOrd="0" presId="urn:microsoft.com/office/officeart/2005/8/layout/vList2"/>
    <dgm:cxn modelId="{CB2C96A0-20C5-472D-89F2-184CC59BA177}" type="presParOf" srcId="{DEBA1133-3F52-4E5F-9964-617745112126}" destId="{0B77274D-F115-4F6B-B929-38B3A8155B45}" srcOrd="4" destOrd="0" presId="urn:microsoft.com/office/officeart/2005/8/layout/vList2"/>
  </dgm:cxnLst>
  <dgm:bg/>
  <dgm:whole/>
  <dgm:extLst>
    <a:ext uri="http://schemas.microsoft.com/office/drawing/2008/diagram">
      <dsp:dataModelExt xmlns=""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A85458D5-564B-4514-A4B4-31F6F1A7B64D}" type="doc">
      <dgm:prSet loTypeId="urn:microsoft.com/office/officeart/2005/8/layout/vList2" loCatId="list" qsTypeId="urn:microsoft.com/office/officeart/2005/8/quickstyle/simple5" qsCatId="simple" csTypeId="urn:microsoft.com/office/officeart/2005/8/colors/colorful4" csCatId="colorful" phldr="1"/>
      <dgm:spPr/>
      <dgm:t>
        <a:bodyPr/>
        <a:lstStyle/>
        <a:p>
          <a:endParaRPr lang="es-ES"/>
        </a:p>
      </dgm:t>
    </dgm:pt>
    <dgm:pt modelId="{6F56D919-2FB9-4772-BF6C-0C5D779728E5}">
      <dgm:prSet phldrT="[Texto]" custT="1"/>
      <dgm:spPr/>
      <dgm:t>
        <a:bodyPr/>
        <a:lstStyle/>
        <a:p>
          <a:pPr algn="ctr"/>
          <a:r>
            <a:rPr lang="es-ES" sz="1500" b="1" dirty="0" smtClean="0"/>
            <a:t>CAPITAL SOCIAL </a:t>
          </a:r>
        </a:p>
        <a:p>
          <a:pPr algn="ctr"/>
          <a:r>
            <a:rPr lang="es-ES" sz="1500" dirty="0" smtClean="0"/>
            <a:t>GRUPOS , ORGANIZACIONES Y REDES JUVENILES</a:t>
          </a:r>
          <a:endParaRPr lang="es-ES" sz="1500" dirty="0"/>
        </a:p>
      </dgm:t>
    </dgm:pt>
    <dgm:pt modelId="{4A434740-5EC7-4EED-B022-75D0B3818619}" type="parTrans" cxnId="{291F3A55-9F89-4AED-9208-55DD9D407DC1}">
      <dgm:prSet/>
      <dgm:spPr/>
      <dgm:t>
        <a:bodyPr/>
        <a:lstStyle/>
        <a:p>
          <a:endParaRPr lang="es-ES"/>
        </a:p>
      </dgm:t>
    </dgm:pt>
    <dgm:pt modelId="{73EB6A6A-8A4A-4807-9DCE-EBC9FEA3ECCE}" type="sibTrans" cxnId="{291F3A55-9F89-4AED-9208-55DD9D407DC1}">
      <dgm:prSet/>
      <dgm:spPr/>
      <dgm:t>
        <a:bodyPr/>
        <a:lstStyle/>
        <a:p>
          <a:endParaRPr lang="es-ES"/>
        </a:p>
      </dgm:t>
    </dgm:pt>
    <dgm:pt modelId="{47E69CF7-5ACD-467B-9F51-370246AB1261}">
      <dgm:prSet phldrT="[Texto]" custT="1"/>
      <dgm:spPr/>
      <dgm:t>
        <a:bodyPr/>
        <a:lstStyle/>
        <a:p>
          <a:pPr algn="ctr"/>
          <a:r>
            <a:rPr lang="es-ES" sz="1800" b="1" dirty="0" smtClean="0"/>
            <a:t>JÓVENES</a:t>
          </a:r>
          <a:endParaRPr lang="es-ES" sz="1800" b="1" dirty="0"/>
        </a:p>
      </dgm:t>
    </dgm:pt>
    <dgm:pt modelId="{609D4D12-A8CA-4F36-B723-534CB239275B}" type="parTrans" cxnId="{969E14EC-CFBD-4A7C-9000-EA6381082BE0}">
      <dgm:prSet/>
      <dgm:spPr/>
      <dgm:t>
        <a:bodyPr/>
        <a:lstStyle/>
        <a:p>
          <a:endParaRPr lang="es-ES"/>
        </a:p>
      </dgm:t>
    </dgm:pt>
    <dgm:pt modelId="{C2F30C6F-FB2D-4F9F-A0C3-B0D303D3ECB8}" type="sibTrans" cxnId="{969E14EC-CFBD-4A7C-9000-EA6381082BE0}">
      <dgm:prSet/>
      <dgm:spPr/>
      <dgm:t>
        <a:bodyPr/>
        <a:lstStyle/>
        <a:p>
          <a:endParaRPr lang="es-ES"/>
        </a:p>
      </dgm:t>
    </dgm:pt>
    <dgm:pt modelId="{7E43C303-2A7E-44EC-ABDA-8133A22ACC95}">
      <dgm:prSet phldrT="[Texto]" custT="1"/>
      <dgm:spPr/>
      <dgm:t>
        <a:bodyPr/>
        <a:lstStyle/>
        <a:p>
          <a:pPr algn="ctr"/>
          <a:r>
            <a:rPr lang="es-ES" sz="1500" b="1" dirty="0" smtClean="0"/>
            <a:t>SOCIEDAD LOCAL </a:t>
          </a:r>
          <a:endParaRPr lang="es-ES" sz="1500" dirty="0"/>
        </a:p>
      </dgm:t>
    </dgm:pt>
    <dgm:pt modelId="{CE1BB086-B78B-4AA6-AC7A-63E7EB26A48D}" type="parTrans" cxnId="{268FEDEA-20B9-459F-93A5-34553D7230A7}">
      <dgm:prSet/>
      <dgm:spPr/>
      <dgm:t>
        <a:bodyPr/>
        <a:lstStyle/>
        <a:p>
          <a:endParaRPr lang="es-ES"/>
        </a:p>
      </dgm:t>
    </dgm:pt>
    <dgm:pt modelId="{7008A0BF-0DE5-439C-A524-94A8BCA98386}" type="sibTrans" cxnId="{268FEDEA-20B9-459F-93A5-34553D7230A7}">
      <dgm:prSet/>
      <dgm:spPr/>
      <dgm:t>
        <a:bodyPr/>
        <a:lstStyle/>
        <a:p>
          <a:endParaRPr lang="es-ES"/>
        </a:p>
      </dgm:t>
    </dgm:pt>
    <dgm:pt modelId="{DEBA1133-3F52-4E5F-9964-617745112126}" type="pres">
      <dgm:prSet presAssocID="{A85458D5-564B-4514-A4B4-31F6F1A7B64D}" presName="linear" presStyleCnt="0">
        <dgm:presLayoutVars>
          <dgm:animLvl val="lvl"/>
          <dgm:resizeHandles val="exact"/>
        </dgm:presLayoutVars>
      </dgm:prSet>
      <dgm:spPr/>
      <dgm:t>
        <a:bodyPr/>
        <a:lstStyle/>
        <a:p>
          <a:endParaRPr lang="es-ES"/>
        </a:p>
      </dgm:t>
    </dgm:pt>
    <dgm:pt modelId="{C974C6C6-BF8D-4343-B43F-4AB2A25C173F}" type="pres">
      <dgm:prSet presAssocID="{7E43C303-2A7E-44EC-ABDA-8133A22ACC95}" presName="parentText" presStyleLbl="node1" presStyleIdx="0" presStyleCnt="3" custLinFactNeighborY="13820">
        <dgm:presLayoutVars>
          <dgm:chMax val="0"/>
          <dgm:bulletEnabled val="1"/>
        </dgm:presLayoutVars>
      </dgm:prSet>
      <dgm:spPr/>
      <dgm:t>
        <a:bodyPr/>
        <a:lstStyle/>
        <a:p>
          <a:endParaRPr lang="es-ES"/>
        </a:p>
      </dgm:t>
    </dgm:pt>
    <dgm:pt modelId="{3DC50A9A-D5C4-4E9E-8E74-9D686868175C}" type="pres">
      <dgm:prSet presAssocID="{7008A0BF-0DE5-439C-A524-94A8BCA98386}" presName="spacer" presStyleCnt="0"/>
      <dgm:spPr/>
      <dgm:t>
        <a:bodyPr/>
        <a:lstStyle/>
        <a:p>
          <a:endParaRPr lang="es-ES"/>
        </a:p>
      </dgm:t>
    </dgm:pt>
    <dgm:pt modelId="{E3DDE948-448B-4DEB-B962-F8F2133F6A7A}" type="pres">
      <dgm:prSet presAssocID="{6F56D919-2FB9-4772-BF6C-0C5D779728E5}" presName="parentText" presStyleLbl="node1" presStyleIdx="1" presStyleCnt="3" custScaleY="117237" custLinFactNeighborY="594">
        <dgm:presLayoutVars>
          <dgm:chMax val="0"/>
          <dgm:bulletEnabled val="1"/>
        </dgm:presLayoutVars>
      </dgm:prSet>
      <dgm:spPr/>
      <dgm:t>
        <a:bodyPr/>
        <a:lstStyle/>
        <a:p>
          <a:endParaRPr lang="es-ES"/>
        </a:p>
      </dgm:t>
    </dgm:pt>
    <dgm:pt modelId="{45F1157B-CF1D-443F-8C8F-B015FF24DA15}" type="pres">
      <dgm:prSet presAssocID="{73EB6A6A-8A4A-4807-9DCE-EBC9FEA3ECCE}" presName="spacer" presStyleCnt="0"/>
      <dgm:spPr/>
      <dgm:t>
        <a:bodyPr/>
        <a:lstStyle/>
        <a:p>
          <a:endParaRPr lang="es-ES"/>
        </a:p>
      </dgm:t>
    </dgm:pt>
    <dgm:pt modelId="{A98941DE-E95C-411F-8BBB-7150BA2C409B}" type="pres">
      <dgm:prSet presAssocID="{47E69CF7-5ACD-467B-9F51-370246AB1261}" presName="parentText" presStyleLbl="node1" presStyleIdx="2" presStyleCnt="3" custLinFactNeighborY="13820">
        <dgm:presLayoutVars>
          <dgm:chMax val="0"/>
          <dgm:bulletEnabled val="1"/>
        </dgm:presLayoutVars>
      </dgm:prSet>
      <dgm:spPr/>
      <dgm:t>
        <a:bodyPr/>
        <a:lstStyle/>
        <a:p>
          <a:endParaRPr lang="es-ES"/>
        </a:p>
      </dgm:t>
    </dgm:pt>
  </dgm:ptLst>
  <dgm:cxnLst>
    <dgm:cxn modelId="{CECE187E-0E1D-40A8-9696-86DA156D6807}" type="presOf" srcId="{7E43C303-2A7E-44EC-ABDA-8133A22ACC95}" destId="{C974C6C6-BF8D-4343-B43F-4AB2A25C173F}" srcOrd="0" destOrd="0" presId="urn:microsoft.com/office/officeart/2005/8/layout/vList2"/>
    <dgm:cxn modelId="{612FBDC4-0E01-4AEA-88D7-A38891E4F28E}" type="presOf" srcId="{A85458D5-564B-4514-A4B4-31F6F1A7B64D}" destId="{DEBA1133-3F52-4E5F-9964-617745112126}" srcOrd="0" destOrd="0" presId="urn:microsoft.com/office/officeart/2005/8/layout/vList2"/>
    <dgm:cxn modelId="{291F3A55-9F89-4AED-9208-55DD9D407DC1}" srcId="{A85458D5-564B-4514-A4B4-31F6F1A7B64D}" destId="{6F56D919-2FB9-4772-BF6C-0C5D779728E5}" srcOrd="1" destOrd="0" parTransId="{4A434740-5EC7-4EED-B022-75D0B3818619}" sibTransId="{73EB6A6A-8A4A-4807-9DCE-EBC9FEA3ECCE}"/>
    <dgm:cxn modelId="{9DB20EE1-A230-441C-8102-A5ED3A8FECA5}" type="presOf" srcId="{6F56D919-2FB9-4772-BF6C-0C5D779728E5}" destId="{E3DDE948-448B-4DEB-B962-F8F2133F6A7A}" srcOrd="0" destOrd="0" presId="urn:microsoft.com/office/officeart/2005/8/layout/vList2"/>
    <dgm:cxn modelId="{268FEDEA-20B9-459F-93A5-34553D7230A7}" srcId="{A85458D5-564B-4514-A4B4-31F6F1A7B64D}" destId="{7E43C303-2A7E-44EC-ABDA-8133A22ACC95}" srcOrd="0" destOrd="0" parTransId="{CE1BB086-B78B-4AA6-AC7A-63E7EB26A48D}" sibTransId="{7008A0BF-0DE5-439C-A524-94A8BCA98386}"/>
    <dgm:cxn modelId="{969E14EC-CFBD-4A7C-9000-EA6381082BE0}" srcId="{A85458D5-564B-4514-A4B4-31F6F1A7B64D}" destId="{47E69CF7-5ACD-467B-9F51-370246AB1261}" srcOrd="2" destOrd="0" parTransId="{609D4D12-A8CA-4F36-B723-534CB239275B}" sibTransId="{C2F30C6F-FB2D-4F9F-A0C3-B0D303D3ECB8}"/>
    <dgm:cxn modelId="{F9D91514-18AD-48D2-96B9-792CA0CB4C8C}" type="presOf" srcId="{47E69CF7-5ACD-467B-9F51-370246AB1261}" destId="{A98941DE-E95C-411F-8BBB-7150BA2C409B}" srcOrd="0" destOrd="0" presId="urn:microsoft.com/office/officeart/2005/8/layout/vList2"/>
    <dgm:cxn modelId="{6403C4BB-E708-4BB9-8F50-EF4809B31A76}" type="presParOf" srcId="{DEBA1133-3F52-4E5F-9964-617745112126}" destId="{C974C6C6-BF8D-4343-B43F-4AB2A25C173F}" srcOrd="0" destOrd="0" presId="urn:microsoft.com/office/officeart/2005/8/layout/vList2"/>
    <dgm:cxn modelId="{2BD28B81-F031-488F-817B-9FE56092C38A}" type="presParOf" srcId="{DEBA1133-3F52-4E5F-9964-617745112126}" destId="{3DC50A9A-D5C4-4E9E-8E74-9D686868175C}" srcOrd="1" destOrd="0" presId="urn:microsoft.com/office/officeart/2005/8/layout/vList2"/>
    <dgm:cxn modelId="{233241E2-14A6-4AB0-8A63-A93335426E63}" type="presParOf" srcId="{DEBA1133-3F52-4E5F-9964-617745112126}" destId="{E3DDE948-448B-4DEB-B962-F8F2133F6A7A}" srcOrd="2" destOrd="0" presId="urn:microsoft.com/office/officeart/2005/8/layout/vList2"/>
    <dgm:cxn modelId="{9FAB54EF-76D2-4D41-A76C-4597EC7AFA27}" type="presParOf" srcId="{DEBA1133-3F52-4E5F-9964-617745112126}" destId="{45F1157B-CF1D-443F-8C8F-B015FF24DA15}" srcOrd="3" destOrd="0" presId="urn:microsoft.com/office/officeart/2005/8/layout/vList2"/>
    <dgm:cxn modelId="{249DC167-B4C3-4C38-AD7C-2171E619FFA3}" type="presParOf" srcId="{DEBA1133-3F52-4E5F-9964-617745112126}" destId="{A98941DE-E95C-411F-8BBB-7150BA2C409B}" srcOrd="4" destOrd="0" presId="urn:microsoft.com/office/officeart/2005/8/layout/vList2"/>
  </dgm:cxnLst>
  <dgm:bg/>
  <dgm:whole/>
  <dgm:extLst>
    <a:ext uri="http://schemas.microsoft.com/office/drawing/2008/diagram">
      <dsp:dataModelExt xmlns="" xmlns:dsp="http://schemas.microsoft.com/office/drawing/2008/diagram" relId="rId11"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E4E55D66-C7C9-44E7-84C4-ABC3FA6D69E3}" type="doc">
      <dgm:prSet loTypeId="urn:microsoft.com/office/officeart/2005/8/layout/cycle8" loCatId="cycle" qsTypeId="urn:microsoft.com/office/officeart/2005/8/quickstyle/simple5" qsCatId="simple" csTypeId="urn:microsoft.com/office/officeart/2005/8/colors/colorful1#1" csCatId="colorful" phldr="1"/>
      <dgm:spPr/>
    </dgm:pt>
    <dgm:pt modelId="{9214D533-0BCD-4486-88B5-5A6705A0421D}">
      <dgm:prSet phldrT="[Texto]"/>
      <dgm:spPr/>
      <dgm:t>
        <a:bodyPr/>
        <a:lstStyle/>
        <a:p>
          <a:r>
            <a:rPr lang="es-ES" dirty="0" smtClean="0"/>
            <a:t>Guayaquil</a:t>
          </a:r>
        </a:p>
        <a:p>
          <a:r>
            <a:rPr lang="es-ES" dirty="0" smtClean="0"/>
            <a:t>IGLESIAS </a:t>
          </a:r>
        </a:p>
        <a:p>
          <a:r>
            <a:rPr lang="es-ES" dirty="0" smtClean="0"/>
            <a:t>EVANGÉLICAS</a:t>
          </a:r>
          <a:endParaRPr lang="es-ES" dirty="0"/>
        </a:p>
      </dgm:t>
    </dgm:pt>
    <dgm:pt modelId="{25BB89E6-E569-430F-AD2E-64496064593C}" type="parTrans" cxnId="{D6AF9BB3-8527-4B15-80D2-4C7F3DC3862D}">
      <dgm:prSet/>
      <dgm:spPr/>
      <dgm:t>
        <a:bodyPr/>
        <a:lstStyle/>
        <a:p>
          <a:endParaRPr lang="es-ES"/>
        </a:p>
      </dgm:t>
    </dgm:pt>
    <dgm:pt modelId="{66C885CD-7267-43F1-8C85-22B1007F4B2F}" type="sibTrans" cxnId="{D6AF9BB3-8527-4B15-80D2-4C7F3DC3862D}">
      <dgm:prSet/>
      <dgm:spPr/>
      <dgm:t>
        <a:bodyPr/>
        <a:lstStyle/>
        <a:p>
          <a:endParaRPr lang="es-ES"/>
        </a:p>
      </dgm:t>
    </dgm:pt>
    <dgm:pt modelId="{C84F4E0F-3C8B-413C-AE7B-628922EC0FA6}">
      <dgm:prSet phldrT="[Texto]"/>
      <dgm:spPr/>
      <dgm:t>
        <a:bodyPr/>
        <a:lstStyle/>
        <a:p>
          <a:r>
            <a:rPr lang="es-ES" dirty="0" smtClean="0"/>
            <a:t>Quito</a:t>
          </a:r>
        </a:p>
        <a:p>
          <a:r>
            <a:rPr lang="es-ES" dirty="0" smtClean="0"/>
            <a:t>IGLESIAS  </a:t>
          </a:r>
          <a:r>
            <a:rPr lang="es-ES" dirty="0" smtClean="0"/>
            <a:t>EVANGELICAS Y CATÓLICAS </a:t>
          </a:r>
          <a:endParaRPr lang="es-ES" dirty="0"/>
        </a:p>
      </dgm:t>
    </dgm:pt>
    <dgm:pt modelId="{4530BAEE-2A69-4F25-B7AA-9B785EB7D0E3}" type="parTrans" cxnId="{EF0EF7B4-C84E-4029-A457-964F693D5B35}">
      <dgm:prSet/>
      <dgm:spPr/>
      <dgm:t>
        <a:bodyPr/>
        <a:lstStyle/>
        <a:p>
          <a:endParaRPr lang="es-ES"/>
        </a:p>
      </dgm:t>
    </dgm:pt>
    <dgm:pt modelId="{5A8077A0-697C-448F-BC53-5E75244D5E36}" type="sibTrans" cxnId="{EF0EF7B4-C84E-4029-A457-964F693D5B35}">
      <dgm:prSet/>
      <dgm:spPr/>
      <dgm:t>
        <a:bodyPr/>
        <a:lstStyle/>
        <a:p>
          <a:endParaRPr lang="es-ES"/>
        </a:p>
      </dgm:t>
    </dgm:pt>
    <dgm:pt modelId="{5B0640B4-1EBF-4105-952B-E050679093B1}">
      <dgm:prSet phldrT="[Texto]"/>
      <dgm:spPr/>
      <dgm:t>
        <a:bodyPr/>
        <a:lstStyle/>
        <a:p>
          <a:r>
            <a:rPr lang="es-ES" dirty="0" smtClean="0"/>
            <a:t>Chimborazo-Riobamba</a:t>
          </a:r>
        </a:p>
        <a:p>
          <a:r>
            <a:rPr lang="es-ES" dirty="0" smtClean="0"/>
            <a:t>COMPOCIECH</a:t>
          </a:r>
        </a:p>
        <a:p>
          <a:r>
            <a:rPr lang="es-ES" dirty="0" smtClean="0"/>
            <a:t>IGLESIAS INDÍGENAS</a:t>
          </a:r>
          <a:endParaRPr lang="es-ES" dirty="0"/>
        </a:p>
      </dgm:t>
    </dgm:pt>
    <dgm:pt modelId="{6AF49494-6684-4F59-BEAD-C83BD0D72ADF}" type="parTrans" cxnId="{1E226550-136C-4976-8E69-A11C4CD5DD08}">
      <dgm:prSet/>
      <dgm:spPr/>
      <dgm:t>
        <a:bodyPr/>
        <a:lstStyle/>
        <a:p>
          <a:endParaRPr lang="es-ES"/>
        </a:p>
      </dgm:t>
    </dgm:pt>
    <dgm:pt modelId="{E641DCA1-3920-47C2-A381-9AA8F6D15BCD}" type="sibTrans" cxnId="{1E226550-136C-4976-8E69-A11C4CD5DD08}">
      <dgm:prSet/>
      <dgm:spPr/>
      <dgm:t>
        <a:bodyPr/>
        <a:lstStyle/>
        <a:p>
          <a:endParaRPr lang="es-ES"/>
        </a:p>
      </dgm:t>
    </dgm:pt>
    <dgm:pt modelId="{74E08458-5A21-420B-B9FF-DF66F59D172F}" type="pres">
      <dgm:prSet presAssocID="{E4E55D66-C7C9-44E7-84C4-ABC3FA6D69E3}" presName="compositeShape" presStyleCnt="0">
        <dgm:presLayoutVars>
          <dgm:chMax val="7"/>
          <dgm:dir/>
          <dgm:resizeHandles val="exact"/>
        </dgm:presLayoutVars>
      </dgm:prSet>
      <dgm:spPr/>
    </dgm:pt>
    <dgm:pt modelId="{8C4487AF-1386-43FB-9018-4B3AC6E018B8}" type="pres">
      <dgm:prSet presAssocID="{E4E55D66-C7C9-44E7-84C4-ABC3FA6D69E3}" presName="wedge1" presStyleLbl="node1" presStyleIdx="0" presStyleCnt="3"/>
      <dgm:spPr/>
      <dgm:t>
        <a:bodyPr/>
        <a:lstStyle/>
        <a:p>
          <a:endParaRPr lang="es-ES"/>
        </a:p>
      </dgm:t>
    </dgm:pt>
    <dgm:pt modelId="{E16939FF-4D26-4973-A939-5C3C8F67366B}" type="pres">
      <dgm:prSet presAssocID="{E4E55D66-C7C9-44E7-84C4-ABC3FA6D69E3}" presName="dummy1a" presStyleCnt="0"/>
      <dgm:spPr/>
    </dgm:pt>
    <dgm:pt modelId="{D04E2F39-5FFA-4486-AC06-9B8FE14ADDC6}" type="pres">
      <dgm:prSet presAssocID="{E4E55D66-C7C9-44E7-84C4-ABC3FA6D69E3}" presName="dummy1b" presStyleCnt="0"/>
      <dgm:spPr/>
    </dgm:pt>
    <dgm:pt modelId="{8474B0D3-D2DB-4B10-AA5F-6F670A075888}" type="pres">
      <dgm:prSet presAssocID="{E4E55D66-C7C9-44E7-84C4-ABC3FA6D69E3}" presName="wedge1Tx" presStyleLbl="node1" presStyleIdx="0" presStyleCnt="3">
        <dgm:presLayoutVars>
          <dgm:chMax val="0"/>
          <dgm:chPref val="0"/>
          <dgm:bulletEnabled val="1"/>
        </dgm:presLayoutVars>
      </dgm:prSet>
      <dgm:spPr/>
      <dgm:t>
        <a:bodyPr/>
        <a:lstStyle/>
        <a:p>
          <a:endParaRPr lang="es-ES"/>
        </a:p>
      </dgm:t>
    </dgm:pt>
    <dgm:pt modelId="{2273F937-9963-4229-B876-2785C3B8D289}" type="pres">
      <dgm:prSet presAssocID="{E4E55D66-C7C9-44E7-84C4-ABC3FA6D69E3}" presName="wedge2" presStyleLbl="node1" presStyleIdx="1" presStyleCnt="3"/>
      <dgm:spPr/>
      <dgm:t>
        <a:bodyPr/>
        <a:lstStyle/>
        <a:p>
          <a:endParaRPr lang="es-ES"/>
        </a:p>
      </dgm:t>
    </dgm:pt>
    <dgm:pt modelId="{306D51B7-7115-4A4B-9F97-DA929AE6CDFC}" type="pres">
      <dgm:prSet presAssocID="{E4E55D66-C7C9-44E7-84C4-ABC3FA6D69E3}" presName="dummy2a" presStyleCnt="0"/>
      <dgm:spPr/>
    </dgm:pt>
    <dgm:pt modelId="{5EC3B483-BAD2-406C-8AE2-6F9A3F67D054}" type="pres">
      <dgm:prSet presAssocID="{E4E55D66-C7C9-44E7-84C4-ABC3FA6D69E3}" presName="dummy2b" presStyleCnt="0"/>
      <dgm:spPr/>
    </dgm:pt>
    <dgm:pt modelId="{FFF78E95-9313-4841-9664-D40CEC2BF5EC}" type="pres">
      <dgm:prSet presAssocID="{E4E55D66-C7C9-44E7-84C4-ABC3FA6D69E3}" presName="wedge2Tx" presStyleLbl="node1" presStyleIdx="1" presStyleCnt="3">
        <dgm:presLayoutVars>
          <dgm:chMax val="0"/>
          <dgm:chPref val="0"/>
          <dgm:bulletEnabled val="1"/>
        </dgm:presLayoutVars>
      </dgm:prSet>
      <dgm:spPr/>
      <dgm:t>
        <a:bodyPr/>
        <a:lstStyle/>
        <a:p>
          <a:endParaRPr lang="es-ES"/>
        </a:p>
      </dgm:t>
    </dgm:pt>
    <dgm:pt modelId="{151EB63B-3C04-46B1-9772-E89E3949D636}" type="pres">
      <dgm:prSet presAssocID="{E4E55D66-C7C9-44E7-84C4-ABC3FA6D69E3}" presName="wedge3" presStyleLbl="node1" presStyleIdx="2" presStyleCnt="3"/>
      <dgm:spPr/>
      <dgm:t>
        <a:bodyPr/>
        <a:lstStyle/>
        <a:p>
          <a:endParaRPr lang="es-ES"/>
        </a:p>
      </dgm:t>
    </dgm:pt>
    <dgm:pt modelId="{B281FBD3-9C4B-4F3B-9974-91A367E6D1BC}" type="pres">
      <dgm:prSet presAssocID="{E4E55D66-C7C9-44E7-84C4-ABC3FA6D69E3}" presName="dummy3a" presStyleCnt="0"/>
      <dgm:spPr/>
    </dgm:pt>
    <dgm:pt modelId="{42D3F3DD-9B93-444D-80AA-C211B9B1E4E4}" type="pres">
      <dgm:prSet presAssocID="{E4E55D66-C7C9-44E7-84C4-ABC3FA6D69E3}" presName="dummy3b" presStyleCnt="0"/>
      <dgm:spPr/>
    </dgm:pt>
    <dgm:pt modelId="{8046AE66-D7AD-4D16-8A9F-7D49953C1BD1}" type="pres">
      <dgm:prSet presAssocID="{E4E55D66-C7C9-44E7-84C4-ABC3FA6D69E3}" presName="wedge3Tx" presStyleLbl="node1" presStyleIdx="2" presStyleCnt="3">
        <dgm:presLayoutVars>
          <dgm:chMax val="0"/>
          <dgm:chPref val="0"/>
          <dgm:bulletEnabled val="1"/>
        </dgm:presLayoutVars>
      </dgm:prSet>
      <dgm:spPr/>
      <dgm:t>
        <a:bodyPr/>
        <a:lstStyle/>
        <a:p>
          <a:endParaRPr lang="es-ES"/>
        </a:p>
      </dgm:t>
    </dgm:pt>
    <dgm:pt modelId="{56BDF6A4-366E-41BE-80C1-9D8A97898E43}" type="pres">
      <dgm:prSet presAssocID="{66C885CD-7267-43F1-8C85-22B1007F4B2F}" presName="arrowWedge1" presStyleLbl="fgSibTrans2D1" presStyleIdx="0" presStyleCnt="3"/>
      <dgm:spPr/>
    </dgm:pt>
    <dgm:pt modelId="{A8F82A0A-7E75-4684-BB5C-19CC11491237}" type="pres">
      <dgm:prSet presAssocID="{5A8077A0-697C-448F-BC53-5E75244D5E36}" presName="arrowWedge2" presStyleLbl="fgSibTrans2D1" presStyleIdx="1" presStyleCnt="3"/>
      <dgm:spPr/>
    </dgm:pt>
    <dgm:pt modelId="{15C01E45-3D39-4403-8867-C35275FDBC2C}" type="pres">
      <dgm:prSet presAssocID="{E641DCA1-3920-47C2-A381-9AA8F6D15BCD}" presName="arrowWedge3" presStyleLbl="fgSibTrans2D1" presStyleIdx="2" presStyleCnt="3"/>
      <dgm:spPr/>
    </dgm:pt>
  </dgm:ptLst>
  <dgm:cxnLst>
    <dgm:cxn modelId="{EF0EF7B4-C84E-4029-A457-964F693D5B35}" srcId="{E4E55D66-C7C9-44E7-84C4-ABC3FA6D69E3}" destId="{C84F4E0F-3C8B-413C-AE7B-628922EC0FA6}" srcOrd="1" destOrd="0" parTransId="{4530BAEE-2A69-4F25-B7AA-9B785EB7D0E3}" sibTransId="{5A8077A0-697C-448F-BC53-5E75244D5E36}"/>
    <dgm:cxn modelId="{1E226550-136C-4976-8E69-A11C4CD5DD08}" srcId="{E4E55D66-C7C9-44E7-84C4-ABC3FA6D69E3}" destId="{5B0640B4-1EBF-4105-952B-E050679093B1}" srcOrd="2" destOrd="0" parTransId="{6AF49494-6684-4F59-BEAD-C83BD0D72ADF}" sibTransId="{E641DCA1-3920-47C2-A381-9AA8F6D15BCD}"/>
    <dgm:cxn modelId="{18D47DF7-9E92-4461-8D7D-2AEBEEB80B83}" type="presOf" srcId="{C84F4E0F-3C8B-413C-AE7B-628922EC0FA6}" destId="{FFF78E95-9313-4841-9664-D40CEC2BF5EC}" srcOrd="1" destOrd="0" presId="urn:microsoft.com/office/officeart/2005/8/layout/cycle8"/>
    <dgm:cxn modelId="{66B22A36-21E9-480E-ADC1-A940AA2EBFC2}" type="presOf" srcId="{5B0640B4-1EBF-4105-952B-E050679093B1}" destId="{151EB63B-3C04-46B1-9772-E89E3949D636}" srcOrd="0" destOrd="0" presId="urn:microsoft.com/office/officeart/2005/8/layout/cycle8"/>
    <dgm:cxn modelId="{CE4F6E49-F7E9-4D57-B9C8-1BAE8D52AA05}" type="presOf" srcId="{C84F4E0F-3C8B-413C-AE7B-628922EC0FA6}" destId="{2273F937-9963-4229-B876-2785C3B8D289}" srcOrd="0" destOrd="0" presId="urn:microsoft.com/office/officeart/2005/8/layout/cycle8"/>
    <dgm:cxn modelId="{2BF4FB53-8A13-44D7-A8B9-04174744D789}" type="presOf" srcId="{9214D533-0BCD-4486-88B5-5A6705A0421D}" destId="{8474B0D3-D2DB-4B10-AA5F-6F670A075888}" srcOrd="1" destOrd="0" presId="urn:microsoft.com/office/officeart/2005/8/layout/cycle8"/>
    <dgm:cxn modelId="{39698827-6CBB-42A0-B0C9-1C13EB16F5A4}" type="presOf" srcId="{5B0640B4-1EBF-4105-952B-E050679093B1}" destId="{8046AE66-D7AD-4D16-8A9F-7D49953C1BD1}" srcOrd="1" destOrd="0" presId="urn:microsoft.com/office/officeart/2005/8/layout/cycle8"/>
    <dgm:cxn modelId="{C9A4AF24-C2FA-4675-B9FA-5EB2D5446586}" type="presOf" srcId="{9214D533-0BCD-4486-88B5-5A6705A0421D}" destId="{8C4487AF-1386-43FB-9018-4B3AC6E018B8}" srcOrd="0" destOrd="0" presId="urn:microsoft.com/office/officeart/2005/8/layout/cycle8"/>
    <dgm:cxn modelId="{FD390FC0-CA41-4B30-80ED-43C27A46F8BF}" type="presOf" srcId="{E4E55D66-C7C9-44E7-84C4-ABC3FA6D69E3}" destId="{74E08458-5A21-420B-B9FF-DF66F59D172F}" srcOrd="0" destOrd="0" presId="urn:microsoft.com/office/officeart/2005/8/layout/cycle8"/>
    <dgm:cxn modelId="{D6AF9BB3-8527-4B15-80D2-4C7F3DC3862D}" srcId="{E4E55D66-C7C9-44E7-84C4-ABC3FA6D69E3}" destId="{9214D533-0BCD-4486-88B5-5A6705A0421D}" srcOrd="0" destOrd="0" parTransId="{25BB89E6-E569-430F-AD2E-64496064593C}" sibTransId="{66C885CD-7267-43F1-8C85-22B1007F4B2F}"/>
    <dgm:cxn modelId="{DCC80132-C27A-409B-9A90-B10969B5EC7F}" type="presParOf" srcId="{74E08458-5A21-420B-B9FF-DF66F59D172F}" destId="{8C4487AF-1386-43FB-9018-4B3AC6E018B8}" srcOrd="0" destOrd="0" presId="urn:microsoft.com/office/officeart/2005/8/layout/cycle8"/>
    <dgm:cxn modelId="{136415B6-0B47-4996-8CA2-313CF70D606E}" type="presParOf" srcId="{74E08458-5A21-420B-B9FF-DF66F59D172F}" destId="{E16939FF-4D26-4973-A939-5C3C8F67366B}" srcOrd="1" destOrd="0" presId="urn:microsoft.com/office/officeart/2005/8/layout/cycle8"/>
    <dgm:cxn modelId="{EB49CDF3-A39A-44D3-B0CE-167C00EAFE61}" type="presParOf" srcId="{74E08458-5A21-420B-B9FF-DF66F59D172F}" destId="{D04E2F39-5FFA-4486-AC06-9B8FE14ADDC6}" srcOrd="2" destOrd="0" presId="urn:microsoft.com/office/officeart/2005/8/layout/cycle8"/>
    <dgm:cxn modelId="{6016E055-ECC7-4D3B-870F-223CBEE4CEA5}" type="presParOf" srcId="{74E08458-5A21-420B-B9FF-DF66F59D172F}" destId="{8474B0D3-D2DB-4B10-AA5F-6F670A075888}" srcOrd="3" destOrd="0" presId="urn:microsoft.com/office/officeart/2005/8/layout/cycle8"/>
    <dgm:cxn modelId="{53A4B7B1-6FF3-4C74-AF27-A0EDD493EE48}" type="presParOf" srcId="{74E08458-5A21-420B-B9FF-DF66F59D172F}" destId="{2273F937-9963-4229-B876-2785C3B8D289}" srcOrd="4" destOrd="0" presId="urn:microsoft.com/office/officeart/2005/8/layout/cycle8"/>
    <dgm:cxn modelId="{BEA25857-0CD5-4B9F-874D-D21D0642D4BF}" type="presParOf" srcId="{74E08458-5A21-420B-B9FF-DF66F59D172F}" destId="{306D51B7-7115-4A4B-9F97-DA929AE6CDFC}" srcOrd="5" destOrd="0" presId="urn:microsoft.com/office/officeart/2005/8/layout/cycle8"/>
    <dgm:cxn modelId="{018F6F13-5340-4935-BB3F-24D3CEBF147A}" type="presParOf" srcId="{74E08458-5A21-420B-B9FF-DF66F59D172F}" destId="{5EC3B483-BAD2-406C-8AE2-6F9A3F67D054}" srcOrd="6" destOrd="0" presId="urn:microsoft.com/office/officeart/2005/8/layout/cycle8"/>
    <dgm:cxn modelId="{189A546A-9BF1-495F-A0F1-D0F334C343DD}" type="presParOf" srcId="{74E08458-5A21-420B-B9FF-DF66F59D172F}" destId="{FFF78E95-9313-4841-9664-D40CEC2BF5EC}" srcOrd="7" destOrd="0" presId="urn:microsoft.com/office/officeart/2005/8/layout/cycle8"/>
    <dgm:cxn modelId="{9E92B476-60E6-4D4C-B658-4CE361CBA0EA}" type="presParOf" srcId="{74E08458-5A21-420B-B9FF-DF66F59D172F}" destId="{151EB63B-3C04-46B1-9772-E89E3949D636}" srcOrd="8" destOrd="0" presId="urn:microsoft.com/office/officeart/2005/8/layout/cycle8"/>
    <dgm:cxn modelId="{31B197C8-6834-4CF9-AFFA-A83555160843}" type="presParOf" srcId="{74E08458-5A21-420B-B9FF-DF66F59D172F}" destId="{B281FBD3-9C4B-4F3B-9974-91A367E6D1BC}" srcOrd="9" destOrd="0" presId="urn:microsoft.com/office/officeart/2005/8/layout/cycle8"/>
    <dgm:cxn modelId="{99D27DF6-76D1-42EB-8394-B7ECE6D904B8}" type="presParOf" srcId="{74E08458-5A21-420B-B9FF-DF66F59D172F}" destId="{42D3F3DD-9B93-444D-80AA-C211B9B1E4E4}" srcOrd="10" destOrd="0" presId="urn:microsoft.com/office/officeart/2005/8/layout/cycle8"/>
    <dgm:cxn modelId="{8C264954-441C-4D29-B321-5AFA284BF35B}" type="presParOf" srcId="{74E08458-5A21-420B-B9FF-DF66F59D172F}" destId="{8046AE66-D7AD-4D16-8A9F-7D49953C1BD1}" srcOrd="11" destOrd="0" presId="urn:microsoft.com/office/officeart/2005/8/layout/cycle8"/>
    <dgm:cxn modelId="{77F8BC1C-7EDA-43DD-9FED-3D74BD478018}" type="presParOf" srcId="{74E08458-5A21-420B-B9FF-DF66F59D172F}" destId="{56BDF6A4-366E-41BE-80C1-9D8A97898E43}" srcOrd="12" destOrd="0" presId="urn:microsoft.com/office/officeart/2005/8/layout/cycle8"/>
    <dgm:cxn modelId="{7933AD8C-2698-4656-9618-88146FD4299D}" type="presParOf" srcId="{74E08458-5A21-420B-B9FF-DF66F59D172F}" destId="{A8F82A0A-7E75-4684-BB5C-19CC11491237}" srcOrd="13" destOrd="0" presId="urn:microsoft.com/office/officeart/2005/8/layout/cycle8"/>
    <dgm:cxn modelId="{3B98EFA9-6931-41C4-BDE2-6AB5DF133A73}" type="presParOf" srcId="{74E08458-5A21-420B-B9FF-DF66F59D172F}" destId="{15C01E45-3D39-4403-8867-C35275FDBC2C}" srcOrd="14" destOrd="0" presId="urn:microsoft.com/office/officeart/2005/8/layout/cycle8"/>
  </dgm:cxnLst>
  <dgm:bg/>
  <dgm:whole/>
  <dgm:extLst>
    <a:ext uri="http://schemas.microsoft.com/office/drawing/2008/diagram">
      <dsp:dataModelExt xmlns=""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8CA294B8-F7FA-4145-A92A-B4E89F4BD18E}" type="doc">
      <dgm:prSet loTypeId="urn:microsoft.com/office/officeart/2005/8/layout/arrow3" loCatId="relationship" qsTypeId="urn:microsoft.com/office/officeart/2005/8/quickstyle/simple1" qsCatId="simple" csTypeId="urn:microsoft.com/office/officeart/2005/8/colors/colorful4" csCatId="colorful" phldr="1"/>
      <dgm:spPr/>
      <dgm:t>
        <a:bodyPr/>
        <a:lstStyle/>
        <a:p>
          <a:endParaRPr lang="es-ES"/>
        </a:p>
      </dgm:t>
    </dgm:pt>
    <dgm:pt modelId="{DBFFDD04-771E-4B26-9F35-0344A9AE5DB8}">
      <dgm:prSet phldrT="[Texto]" custT="1"/>
      <dgm:spPr/>
      <dgm:t>
        <a:bodyPr/>
        <a:lstStyle/>
        <a:p>
          <a:r>
            <a:rPr lang="es-ES" sz="2000" b="1" dirty="0" smtClean="0"/>
            <a:t>REALIDAD, REFERENTES TEOLOGICOS, IMAGINARIOS Y SUEÑOS.</a:t>
          </a:r>
        </a:p>
        <a:p>
          <a:r>
            <a:rPr lang="es-ES" sz="2000" b="1" dirty="0" smtClean="0"/>
            <a:t>Levantamiento de la línea base </a:t>
          </a:r>
        </a:p>
        <a:p>
          <a:endParaRPr lang="es-ES" sz="2000" b="1" dirty="0" smtClean="0"/>
        </a:p>
      </dgm:t>
    </dgm:pt>
    <dgm:pt modelId="{73398235-50E6-420B-BF47-AE093DB0953F}" type="parTrans" cxnId="{18F7F613-E1C9-4359-949D-94A8E1ECD18C}">
      <dgm:prSet/>
      <dgm:spPr/>
      <dgm:t>
        <a:bodyPr/>
        <a:lstStyle/>
        <a:p>
          <a:endParaRPr lang="es-ES"/>
        </a:p>
      </dgm:t>
    </dgm:pt>
    <dgm:pt modelId="{201CA8C6-24F8-493C-95B4-26AE2960B6F4}" type="sibTrans" cxnId="{18F7F613-E1C9-4359-949D-94A8E1ECD18C}">
      <dgm:prSet/>
      <dgm:spPr/>
      <dgm:t>
        <a:bodyPr/>
        <a:lstStyle/>
        <a:p>
          <a:endParaRPr lang="es-ES"/>
        </a:p>
      </dgm:t>
    </dgm:pt>
    <dgm:pt modelId="{0829AC4F-512F-432D-859C-75BC9E1343B5}">
      <dgm:prSet phldrT="[Texto]"/>
      <dgm:spPr/>
      <dgm:t>
        <a:bodyPr/>
        <a:lstStyle/>
        <a:p>
          <a:r>
            <a:rPr lang="es-ES" b="1" dirty="0" smtClean="0">
              <a:effectLst/>
            </a:rPr>
            <a:t>¿Cómo acompañar a los jóvenes para que se empoderen de su rol protagónico?</a:t>
          </a:r>
        </a:p>
        <a:p>
          <a:r>
            <a:rPr lang="es-ES" b="1" dirty="0" smtClean="0">
              <a:effectLst/>
            </a:rPr>
            <a:t>Como fortalecer los espacios de </a:t>
          </a:r>
        </a:p>
        <a:p>
          <a:r>
            <a:rPr lang="es-ES" b="1" dirty="0" smtClean="0">
              <a:effectLst/>
            </a:rPr>
            <a:t>ORACION Y DIALOGO</a:t>
          </a:r>
          <a:endParaRPr lang="es-ES" b="1" dirty="0">
            <a:effectLst/>
          </a:endParaRPr>
        </a:p>
      </dgm:t>
    </dgm:pt>
    <dgm:pt modelId="{7661AD27-B64F-4B25-B0E9-0FD65A07535D}" type="sibTrans" cxnId="{49B41A80-7582-4E36-9AE3-D41CB139E339}">
      <dgm:prSet/>
      <dgm:spPr/>
      <dgm:t>
        <a:bodyPr/>
        <a:lstStyle/>
        <a:p>
          <a:endParaRPr lang="es-ES"/>
        </a:p>
      </dgm:t>
    </dgm:pt>
    <dgm:pt modelId="{1F1F34C8-CC17-4945-9B4B-99AD1C85129B}" type="parTrans" cxnId="{49B41A80-7582-4E36-9AE3-D41CB139E339}">
      <dgm:prSet/>
      <dgm:spPr/>
      <dgm:t>
        <a:bodyPr/>
        <a:lstStyle/>
        <a:p>
          <a:endParaRPr lang="es-ES"/>
        </a:p>
      </dgm:t>
    </dgm:pt>
    <dgm:pt modelId="{5B042719-05E0-49C2-971D-9870E13D8936}" type="pres">
      <dgm:prSet presAssocID="{8CA294B8-F7FA-4145-A92A-B4E89F4BD18E}" presName="compositeShape" presStyleCnt="0">
        <dgm:presLayoutVars>
          <dgm:chMax val="2"/>
          <dgm:dir/>
          <dgm:resizeHandles val="exact"/>
        </dgm:presLayoutVars>
      </dgm:prSet>
      <dgm:spPr/>
      <dgm:t>
        <a:bodyPr/>
        <a:lstStyle/>
        <a:p>
          <a:endParaRPr lang="es-ES"/>
        </a:p>
      </dgm:t>
    </dgm:pt>
    <dgm:pt modelId="{6200D92F-B37C-4398-A541-4545ED7E0CA7}" type="pres">
      <dgm:prSet presAssocID="{8CA294B8-F7FA-4145-A92A-B4E89F4BD18E}" presName="divider" presStyleLbl="fgShp" presStyleIdx="0" presStyleCnt="1" custAng="300000"/>
      <dgm:spPr/>
      <dgm:t>
        <a:bodyPr/>
        <a:lstStyle/>
        <a:p>
          <a:endParaRPr lang="es-ES"/>
        </a:p>
      </dgm:t>
    </dgm:pt>
    <dgm:pt modelId="{A5EB66E8-61D3-4B7E-AF2D-8B3FCF7DC8D2}" type="pres">
      <dgm:prSet presAssocID="{DBFFDD04-771E-4B26-9F35-0344A9AE5DB8}" presName="downArrow" presStyleLbl="node1" presStyleIdx="0" presStyleCnt="2"/>
      <dgm:spPr/>
      <dgm:t>
        <a:bodyPr/>
        <a:lstStyle/>
        <a:p>
          <a:endParaRPr lang="es-ES"/>
        </a:p>
      </dgm:t>
    </dgm:pt>
    <dgm:pt modelId="{3380C7B7-980C-4A8D-9E37-59F2B12F45B3}" type="pres">
      <dgm:prSet presAssocID="{DBFFDD04-771E-4B26-9F35-0344A9AE5DB8}" presName="downArrowText" presStyleLbl="revTx" presStyleIdx="0" presStyleCnt="2" custScaleX="138805" custScaleY="53846" custLinFactNeighborX="-13736" custLinFactNeighborY="18315">
        <dgm:presLayoutVars>
          <dgm:bulletEnabled val="1"/>
        </dgm:presLayoutVars>
      </dgm:prSet>
      <dgm:spPr/>
      <dgm:t>
        <a:bodyPr/>
        <a:lstStyle/>
        <a:p>
          <a:endParaRPr lang="es-ES"/>
        </a:p>
      </dgm:t>
    </dgm:pt>
    <dgm:pt modelId="{AAF69A36-DDB1-4601-9626-12AEDEF44F55}" type="pres">
      <dgm:prSet presAssocID="{0829AC4F-512F-432D-859C-75BC9E1343B5}" presName="upArrow" presStyleLbl="node1" presStyleIdx="1" presStyleCnt="2"/>
      <dgm:spPr/>
      <dgm:t>
        <a:bodyPr/>
        <a:lstStyle/>
        <a:p>
          <a:endParaRPr lang="es-ES"/>
        </a:p>
      </dgm:t>
    </dgm:pt>
    <dgm:pt modelId="{099A9E7C-18AB-4DBF-A3A1-063C914756DC}" type="pres">
      <dgm:prSet presAssocID="{0829AC4F-512F-432D-859C-75BC9E1343B5}" presName="upArrowText" presStyleLbl="revTx" presStyleIdx="1" presStyleCnt="2" custScaleX="122951" custLinFactNeighborX="-2440" custLinFactNeighborY="-8351">
        <dgm:presLayoutVars>
          <dgm:bulletEnabled val="1"/>
        </dgm:presLayoutVars>
      </dgm:prSet>
      <dgm:spPr/>
      <dgm:t>
        <a:bodyPr/>
        <a:lstStyle/>
        <a:p>
          <a:endParaRPr lang="es-ES"/>
        </a:p>
      </dgm:t>
    </dgm:pt>
  </dgm:ptLst>
  <dgm:cxnLst>
    <dgm:cxn modelId="{49B41A80-7582-4E36-9AE3-D41CB139E339}" srcId="{8CA294B8-F7FA-4145-A92A-B4E89F4BD18E}" destId="{0829AC4F-512F-432D-859C-75BC9E1343B5}" srcOrd="1" destOrd="0" parTransId="{1F1F34C8-CC17-4945-9B4B-99AD1C85129B}" sibTransId="{7661AD27-B64F-4B25-B0E9-0FD65A07535D}"/>
    <dgm:cxn modelId="{67D9C0C5-176D-4997-A99E-5356CF06095A}" type="presOf" srcId="{DBFFDD04-771E-4B26-9F35-0344A9AE5DB8}" destId="{3380C7B7-980C-4A8D-9E37-59F2B12F45B3}" srcOrd="0" destOrd="0" presId="urn:microsoft.com/office/officeart/2005/8/layout/arrow3"/>
    <dgm:cxn modelId="{18F7F613-E1C9-4359-949D-94A8E1ECD18C}" srcId="{8CA294B8-F7FA-4145-A92A-B4E89F4BD18E}" destId="{DBFFDD04-771E-4B26-9F35-0344A9AE5DB8}" srcOrd="0" destOrd="0" parTransId="{73398235-50E6-420B-BF47-AE093DB0953F}" sibTransId="{201CA8C6-24F8-493C-95B4-26AE2960B6F4}"/>
    <dgm:cxn modelId="{A24A7F8E-16CA-4B44-8FC3-420263285B63}" type="presOf" srcId="{0829AC4F-512F-432D-859C-75BC9E1343B5}" destId="{099A9E7C-18AB-4DBF-A3A1-063C914756DC}" srcOrd="0" destOrd="0" presId="urn:microsoft.com/office/officeart/2005/8/layout/arrow3"/>
    <dgm:cxn modelId="{69390B89-98DF-4CC7-BB3A-67A3F67E87D5}" type="presOf" srcId="{8CA294B8-F7FA-4145-A92A-B4E89F4BD18E}" destId="{5B042719-05E0-49C2-971D-9870E13D8936}" srcOrd="0" destOrd="0" presId="urn:microsoft.com/office/officeart/2005/8/layout/arrow3"/>
    <dgm:cxn modelId="{A26DF054-8A38-4F4E-93C7-ADD73FAF8945}" type="presParOf" srcId="{5B042719-05E0-49C2-971D-9870E13D8936}" destId="{6200D92F-B37C-4398-A541-4545ED7E0CA7}" srcOrd="0" destOrd="0" presId="urn:microsoft.com/office/officeart/2005/8/layout/arrow3"/>
    <dgm:cxn modelId="{A670FAA5-F453-4E1E-9D26-02C8F6F31D31}" type="presParOf" srcId="{5B042719-05E0-49C2-971D-9870E13D8936}" destId="{A5EB66E8-61D3-4B7E-AF2D-8B3FCF7DC8D2}" srcOrd="1" destOrd="0" presId="urn:microsoft.com/office/officeart/2005/8/layout/arrow3"/>
    <dgm:cxn modelId="{C5A0067C-FCAB-4627-B7E5-CEA003C7F50A}" type="presParOf" srcId="{5B042719-05E0-49C2-971D-9870E13D8936}" destId="{3380C7B7-980C-4A8D-9E37-59F2B12F45B3}" srcOrd="2" destOrd="0" presId="urn:microsoft.com/office/officeart/2005/8/layout/arrow3"/>
    <dgm:cxn modelId="{C65D9A04-3BA6-4F6B-BE99-D9804157BF95}" type="presParOf" srcId="{5B042719-05E0-49C2-971D-9870E13D8936}" destId="{AAF69A36-DDB1-4601-9626-12AEDEF44F55}" srcOrd="3" destOrd="0" presId="urn:microsoft.com/office/officeart/2005/8/layout/arrow3"/>
    <dgm:cxn modelId="{4412505E-64C9-409C-B3A0-EF7BED8B159F}" type="presParOf" srcId="{5B042719-05E0-49C2-971D-9870E13D8936}" destId="{099A9E7C-18AB-4DBF-A3A1-063C914756DC}" srcOrd="4" destOrd="0" presId="urn:microsoft.com/office/officeart/2005/8/layout/arrow3"/>
  </dgm:cxnLst>
  <dgm:bg/>
  <dgm:whole/>
  <dgm:extLst>
    <a:ext uri="http://schemas.microsoft.com/office/drawing/2008/diagram">
      <dsp:dataModelExt xmlns="" xmlns:dsp="http://schemas.microsoft.com/office/drawing/2008/diagram" relId="rId7"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69F76FFE-9B99-46BB-AD09-C8C6BA1FF74B}" type="doc">
      <dgm:prSet loTypeId="urn:microsoft.com/office/officeart/2005/8/layout/gear1" loCatId="relationship" qsTypeId="urn:microsoft.com/office/officeart/2005/8/quickstyle/simple1" qsCatId="simple" csTypeId="urn:microsoft.com/office/officeart/2005/8/colors/colorful1#2" csCatId="colorful" phldr="1"/>
      <dgm:spPr/>
    </dgm:pt>
    <dgm:pt modelId="{A8142380-EBE3-484B-926D-5F305625FEF6}">
      <dgm:prSet phldrT="[Texto]" custT="1"/>
      <dgm:spPr/>
      <dgm:t>
        <a:bodyPr/>
        <a:lstStyle/>
        <a:p>
          <a:r>
            <a:rPr lang="es-ES" sz="1400" b="1" dirty="0" smtClean="0"/>
            <a:t>CULTURA CIUDADANA</a:t>
          </a:r>
        </a:p>
        <a:p>
          <a:r>
            <a:rPr lang="es-ES" sz="1400" b="1" dirty="0" smtClean="0"/>
            <a:t>Espacios de Participación Juvenil </a:t>
          </a:r>
        </a:p>
        <a:p>
          <a:r>
            <a:rPr lang="es-ES" sz="1400" b="1" dirty="0" smtClean="0"/>
            <a:t>LOCAL </a:t>
          </a:r>
          <a:br>
            <a:rPr lang="es-ES" sz="1400" b="1" dirty="0" smtClean="0"/>
          </a:br>
          <a:r>
            <a:rPr lang="es-ES" sz="1400" b="1" dirty="0" smtClean="0"/>
            <a:t>NACIONAL</a:t>
          </a:r>
          <a:br>
            <a:rPr lang="es-ES" sz="1400" b="1" dirty="0" smtClean="0"/>
          </a:br>
          <a:r>
            <a:rPr lang="es-ES" sz="1400" b="1" dirty="0" smtClean="0"/>
            <a:t>VIRTUAL  </a:t>
          </a:r>
          <a:endParaRPr lang="es-ES" sz="1400" b="1" dirty="0"/>
        </a:p>
      </dgm:t>
    </dgm:pt>
    <dgm:pt modelId="{3ADFEBDE-53D1-4064-BAAC-3FE1794517B3}" type="parTrans" cxnId="{8B46B07B-5A56-445F-A398-FEFEB8353F56}">
      <dgm:prSet/>
      <dgm:spPr/>
      <dgm:t>
        <a:bodyPr/>
        <a:lstStyle/>
        <a:p>
          <a:endParaRPr lang="es-ES"/>
        </a:p>
      </dgm:t>
    </dgm:pt>
    <dgm:pt modelId="{1F75F345-F7C6-4CC8-944D-48F665913637}" type="sibTrans" cxnId="{8B46B07B-5A56-445F-A398-FEFEB8353F56}">
      <dgm:prSet/>
      <dgm:spPr/>
      <dgm:t>
        <a:bodyPr/>
        <a:lstStyle/>
        <a:p>
          <a:endParaRPr lang="es-ES"/>
        </a:p>
      </dgm:t>
    </dgm:pt>
    <dgm:pt modelId="{881A1A37-2E23-4129-9297-5FF3B53BF9DB}">
      <dgm:prSet phldrT="[Texto]" custT="1"/>
      <dgm:spPr/>
      <dgm:t>
        <a:bodyPr/>
        <a:lstStyle/>
        <a:p>
          <a:r>
            <a:rPr lang="es-ES" sz="1200" b="1" dirty="0" smtClean="0"/>
            <a:t>Empoderamiento de la Actoría Social  </a:t>
          </a:r>
        </a:p>
        <a:p>
          <a:r>
            <a:rPr lang="es-ES" sz="1200" b="1" dirty="0" smtClean="0"/>
            <a:t>PARTICIPACION </a:t>
          </a:r>
          <a:br>
            <a:rPr lang="es-ES" sz="1200" b="1" dirty="0" smtClean="0"/>
          </a:br>
          <a:r>
            <a:rPr lang="es-ES" sz="1200" b="1" dirty="0" smtClean="0"/>
            <a:t>(Potenciar Liderazgo)</a:t>
          </a:r>
          <a:r>
            <a:rPr lang="es-ES" sz="1200" dirty="0" smtClean="0"/>
            <a:t> </a:t>
          </a:r>
          <a:endParaRPr lang="es-ES" sz="1200" dirty="0"/>
        </a:p>
      </dgm:t>
    </dgm:pt>
    <dgm:pt modelId="{00163FB8-CDF0-4BC5-94CE-90F992670C45}" type="parTrans" cxnId="{31B1DCE9-80E3-421D-9FD6-D96220B17376}">
      <dgm:prSet/>
      <dgm:spPr/>
      <dgm:t>
        <a:bodyPr/>
        <a:lstStyle/>
        <a:p>
          <a:endParaRPr lang="es-ES"/>
        </a:p>
      </dgm:t>
    </dgm:pt>
    <dgm:pt modelId="{FE06F75D-4CC5-4A6A-BC1C-94B4B0D766CB}" type="sibTrans" cxnId="{31B1DCE9-80E3-421D-9FD6-D96220B17376}">
      <dgm:prSet/>
      <dgm:spPr/>
      <dgm:t>
        <a:bodyPr/>
        <a:lstStyle/>
        <a:p>
          <a:endParaRPr lang="es-ES"/>
        </a:p>
      </dgm:t>
    </dgm:pt>
    <dgm:pt modelId="{E67403A5-C92D-4E85-982F-D6B7BCFDAC17}">
      <dgm:prSet phldrT="[Texto]" custT="1"/>
      <dgm:spPr/>
      <dgm:t>
        <a:bodyPr/>
        <a:lstStyle/>
        <a:p>
          <a:r>
            <a:rPr lang="es-ES" sz="1000" b="1" dirty="0" smtClean="0"/>
            <a:t/>
          </a:r>
          <a:br>
            <a:rPr lang="es-ES" sz="1000" b="1" dirty="0" smtClean="0"/>
          </a:br>
          <a:endParaRPr lang="es-ES" sz="1000" b="1" dirty="0" smtClean="0"/>
        </a:p>
        <a:p>
          <a:r>
            <a:rPr lang="es-EC" sz="1000" b="1" dirty="0" smtClean="0"/>
            <a:t>Capacidades Personales</a:t>
          </a:r>
        </a:p>
        <a:p>
          <a:r>
            <a:rPr lang="es-EC" sz="1000" b="1" dirty="0" smtClean="0"/>
            <a:t>SENTIDOS Y CONCEPTOS.</a:t>
          </a:r>
        </a:p>
        <a:p>
          <a:r>
            <a:rPr lang="es-EC" sz="1000" b="1" dirty="0" smtClean="0"/>
            <a:t>Lectura de Coyunturas</a:t>
          </a:r>
        </a:p>
        <a:p>
          <a:r>
            <a:rPr lang="es-EC" sz="1000" b="1" dirty="0" smtClean="0"/>
            <a:t>REFLEXION CRITICA</a:t>
          </a:r>
        </a:p>
        <a:p>
          <a:endParaRPr lang="es-EC" sz="1000" b="1" dirty="0" smtClean="0"/>
        </a:p>
        <a:p>
          <a:endParaRPr lang="es-ES" sz="1000" dirty="0"/>
        </a:p>
      </dgm:t>
    </dgm:pt>
    <dgm:pt modelId="{FAD0F289-51B9-41AE-A68A-5FF253C20283}" type="sibTrans" cxnId="{8FAA1968-37C4-4D9D-8295-F29226D7A354}">
      <dgm:prSet/>
      <dgm:spPr/>
      <dgm:t>
        <a:bodyPr/>
        <a:lstStyle/>
        <a:p>
          <a:endParaRPr lang="es-ES"/>
        </a:p>
      </dgm:t>
    </dgm:pt>
    <dgm:pt modelId="{1EB67137-070B-4C80-8385-1BDC60C428B0}" type="parTrans" cxnId="{8FAA1968-37C4-4D9D-8295-F29226D7A354}">
      <dgm:prSet/>
      <dgm:spPr/>
      <dgm:t>
        <a:bodyPr/>
        <a:lstStyle/>
        <a:p>
          <a:endParaRPr lang="es-ES"/>
        </a:p>
      </dgm:t>
    </dgm:pt>
    <dgm:pt modelId="{68D71A76-8D5D-4F92-BEA9-379F39C81CA4}" type="pres">
      <dgm:prSet presAssocID="{69F76FFE-9B99-46BB-AD09-C8C6BA1FF74B}" presName="composite" presStyleCnt="0">
        <dgm:presLayoutVars>
          <dgm:chMax val="3"/>
          <dgm:animLvl val="lvl"/>
          <dgm:resizeHandles val="exact"/>
        </dgm:presLayoutVars>
      </dgm:prSet>
      <dgm:spPr/>
    </dgm:pt>
    <dgm:pt modelId="{4E4D7517-E1EE-419E-9278-23C451B3FCDF}" type="pres">
      <dgm:prSet presAssocID="{A8142380-EBE3-484B-926D-5F305625FEF6}" presName="gear1" presStyleLbl="node1" presStyleIdx="0" presStyleCnt="3" custAng="1220086" custLinFactNeighborX="9058" custLinFactNeighborY="1160">
        <dgm:presLayoutVars>
          <dgm:chMax val="1"/>
          <dgm:bulletEnabled val="1"/>
        </dgm:presLayoutVars>
      </dgm:prSet>
      <dgm:spPr/>
      <dgm:t>
        <a:bodyPr/>
        <a:lstStyle/>
        <a:p>
          <a:endParaRPr lang="es-ES"/>
        </a:p>
      </dgm:t>
    </dgm:pt>
    <dgm:pt modelId="{84E86C89-3ABE-48EE-B5EB-9A2A231A109D}" type="pres">
      <dgm:prSet presAssocID="{A8142380-EBE3-484B-926D-5F305625FEF6}" presName="gear1srcNode" presStyleLbl="node1" presStyleIdx="0" presStyleCnt="3"/>
      <dgm:spPr/>
      <dgm:t>
        <a:bodyPr/>
        <a:lstStyle/>
        <a:p>
          <a:endParaRPr lang="es-ES"/>
        </a:p>
      </dgm:t>
    </dgm:pt>
    <dgm:pt modelId="{03D8FA31-4213-4E0B-AA42-166C48DBE8CE}" type="pres">
      <dgm:prSet presAssocID="{A8142380-EBE3-484B-926D-5F305625FEF6}" presName="gear1dstNode" presStyleLbl="node1" presStyleIdx="0" presStyleCnt="3"/>
      <dgm:spPr/>
      <dgm:t>
        <a:bodyPr/>
        <a:lstStyle/>
        <a:p>
          <a:endParaRPr lang="es-ES"/>
        </a:p>
      </dgm:t>
    </dgm:pt>
    <dgm:pt modelId="{9E1B3F3C-4F13-4804-9CCD-A387029F60C0}" type="pres">
      <dgm:prSet presAssocID="{881A1A37-2E23-4129-9297-5FF3B53BF9DB}" presName="gear2" presStyleLbl="node1" presStyleIdx="1" presStyleCnt="3" custScaleX="134392" custScaleY="133145" custLinFactNeighborX="-9077" custLinFactNeighborY="10983">
        <dgm:presLayoutVars>
          <dgm:chMax val="1"/>
          <dgm:bulletEnabled val="1"/>
        </dgm:presLayoutVars>
      </dgm:prSet>
      <dgm:spPr/>
      <dgm:t>
        <a:bodyPr/>
        <a:lstStyle/>
        <a:p>
          <a:endParaRPr lang="es-ES"/>
        </a:p>
      </dgm:t>
    </dgm:pt>
    <dgm:pt modelId="{6A211810-E906-40D2-86EE-350B5F35E25A}" type="pres">
      <dgm:prSet presAssocID="{881A1A37-2E23-4129-9297-5FF3B53BF9DB}" presName="gear2srcNode" presStyleLbl="node1" presStyleIdx="1" presStyleCnt="3"/>
      <dgm:spPr/>
      <dgm:t>
        <a:bodyPr/>
        <a:lstStyle/>
        <a:p>
          <a:endParaRPr lang="es-ES"/>
        </a:p>
      </dgm:t>
    </dgm:pt>
    <dgm:pt modelId="{D7FCBEAF-57B6-4EA7-83E3-049DA2D8676D}" type="pres">
      <dgm:prSet presAssocID="{881A1A37-2E23-4129-9297-5FF3B53BF9DB}" presName="gear2dstNode" presStyleLbl="node1" presStyleIdx="1" presStyleCnt="3"/>
      <dgm:spPr/>
      <dgm:t>
        <a:bodyPr/>
        <a:lstStyle/>
        <a:p>
          <a:endParaRPr lang="es-ES"/>
        </a:p>
      </dgm:t>
    </dgm:pt>
    <dgm:pt modelId="{0167792A-8A7E-4718-BF86-270D799FA9AC}" type="pres">
      <dgm:prSet presAssocID="{E67403A5-C92D-4E85-982F-D6B7BCFDAC17}" presName="gear3" presStyleLbl="node1" presStyleIdx="2" presStyleCnt="3" custScaleX="114680" custScaleY="115447" custLinFactNeighborX="666" custLinFactNeighborY="-2266"/>
      <dgm:spPr/>
      <dgm:t>
        <a:bodyPr/>
        <a:lstStyle/>
        <a:p>
          <a:endParaRPr lang="es-ES"/>
        </a:p>
      </dgm:t>
    </dgm:pt>
    <dgm:pt modelId="{71E97628-83FA-478D-BA7D-78D8C856C44C}" type="pres">
      <dgm:prSet presAssocID="{E67403A5-C92D-4E85-982F-D6B7BCFDAC17}" presName="gear3tx" presStyleLbl="node1" presStyleIdx="2" presStyleCnt="3">
        <dgm:presLayoutVars>
          <dgm:chMax val="1"/>
          <dgm:bulletEnabled val="1"/>
        </dgm:presLayoutVars>
      </dgm:prSet>
      <dgm:spPr/>
      <dgm:t>
        <a:bodyPr/>
        <a:lstStyle/>
        <a:p>
          <a:endParaRPr lang="es-ES"/>
        </a:p>
      </dgm:t>
    </dgm:pt>
    <dgm:pt modelId="{06232387-67C5-4191-A0E1-707B32E99735}" type="pres">
      <dgm:prSet presAssocID="{E67403A5-C92D-4E85-982F-D6B7BCFDAC17}" presName="gear3srcNode" presStyleLbl="node1" presStyleIdx="2" presStyleCnt="3"/>
      <dgm:spPr/>
      <dgm:t>
        <a:bodyPr/>
        <a:lstStyle/>
        <a:p>
          <a:endParaRPr lang="es-ES"/>
        </a:p>
      </dgm:t>
    </dgm:pt>
    <dgm:pt modelId="{907297C1-4F10-49A8-933C-0F0212182E1D}" type="pres">
      <dgm:prSet presAssocID="{E67403A5-C92D-4E85-982F-D6B7BCFDAC17}" presName="gear3dstNode" presStyleLbl="node1" presStyleIdx="2" presStyleCnt="3"/>
      <dgm:spPr/>
      <dgm:t>
        <a:bodyPr/>
        <a:lstStyle/>
        <a:p>
          <a:endParaRPr lang="es-ES"/>
        </a:p>
      </dgm:t>
    </dgm:pt>
    <dgm:pt modelId="{F8AD0FEB-27CD-45D9-A5AD-1C4A6ACACDA9}" type="pres">
      <dgm:prSet presAssocID="{1F75F345-F7C6-4CC8-944D-48F665913637}" presName="connector1" presStyleLbl="sibTrans2D1" presStyleIdx="0" presStyleCnt="3" custLinFactNeighborX="8021" custLinFactNeighborY="-330"/>
      <dgm:spPr/>
      <dgm:t>
        <a:bodyPr/>
        <a:lstStyle/>
        <a:p>
          <a:endParaRPr lang="es-ES"/>
        </a:p>
      </dgm:t>
    </dgm:pt>
    <dgm:pt modelId="{C4B32872-2EE3-4306-B23C-FD4C8262733A}" type="pres">
      <dgm:prSet presAssocID="{FE06F75D-4CC5-4A6A-BC1C-94B4B0D766CB}" presName="connector2" presStyleLbl="sibTrans2D1" presStyleIdx="1" presStyleCnt="3" custAng="1064270" custLinFactNeighborX="-19233"/>
      <dgm:spPr/>
      <dgm:t>
        <a:bodyPr/>
        <a:lstStyle/>
        <a:p>
          <a:endParaRPr lang="es-ES"/>
        </a:p>
      </dgm:t>
    </dgm:pt>
    <dgm:pt modelId="{F9B2688B-1237-4FE4-BB38-F30935B57C12}" type="pres">
      <dgm:prSet presAssocID="{FAD0F289-51B9-41AE-A68A-5FF253C20283}" presName="connector3" presStyleLbl="sibTrans2D1" presStyleIdx="2" presStyleCnt="3"/>
      <dgm:spPr/>
      <dgm:t>
        <a:bodyPr/>
        <a:lstStyle/>
        <a:p>
          <a:endParaRPr lang="es-ES"/>
        </a:p>
      </dgm:t>
    </dgm:pt>
  </dgm:ptLst>
  <dgm:cxnLst>
    <dgm:cxn modelId="{256D75D5-2816-4F6E-9C9B-437D52A02555}" type="presOf" srcId="{881A1A37-2E23-4129-9297-5FF3B53BF9DB}" destId="{D7FCBEAF-57B6-4EA7-83E3-049DA2D8676D}" srcOrd="2" destOrd="0" presId="urn:microsoft.com/office/officeart/2005/8/layout/gear1"/>
    <dgm:cxn modelId="{8FAA1968-37C4-4D9D-8295-F29226D7A354}" srcId="{69F76FFE-9B99-46BB-AD09-C8C6BA1FF74B}" destId="{E67403A5-C92D-4E85-982F-D6B7BCFDAC17}" srcOrd="2" destOrd="0" parTransId="{1EB67137-070B-4C80-8385-1BDC60C428B0}" sibTransId="{FAD0F289-51B9-41AE-A68A-5FF253C20283}"/>
    <dgm:cxn modelId="{31B1DCE9-80E3-421D-9FD6-D96220B17376}" srcId="{69F76FFE-9B99-46BB-AD09-C8C6BA1FF74B}" destId="{881A1A37-2E23-4129-9297-5FF3B53BF9DB}" srcOrd="1" destOrd="0" parTransId="{00163FB8-CDF0-4BC5-94CE-90F992670C45}" sibTransId="{FE06F75D-4CC5-4A6A-BC1C-94B4B0D766CB}"/>
    <dgm:cxn modelId="{0ED27271-59A5-4DA8-9C94-87B10A66590F}" type="presOf" srcId="{FE06F75D-4CC5-4A6A-BC1C-94B4B0D766CB}" destId="{C4B32872-2EE3-4306-B23C-FD4C8262733A}" srcOrd="0" destOrd="0" presId="urn:microsoft.com/office/officeart/2005/8/layout/gear1"/>
    <dgm:cxn modelId="{688F4DA8-1547-42FF-8189-26D77C3C8ECE}" type="presOf" srcId="{E67403A5-C92D-4E85-982F-D6B7BCFDAC17}" destId="{71E97628-83FA-478D-BA7D-78D8C856C44C}" srcOrd="1" destOrd="0" presId="urn:microsoft.com/office/officeart/2005/8/layout/gear1"/>
    <dgm:cxn modelId="{58F84E7C-592E-4A9C-A831-37D7FCB28CD5}" type="presOf" srcId="{881A1A37-2E23-4129-9297-5FF3B53BF9DB}" destId="{6A211810-E906-40D2-86EE-350B5F35E25A}" srcOrd="1" destOrd="0" presId="urn:microsoft.com/office/officeart/2005/8/layout/gear1"/>
    <dgm:cxn modelId="{E0285CC8-EFFF-4F76-BBEB-781F095D20DD}" type="presOf" srcId="{69F76FFE-9B99-46BB-AD09-C8C6BA1FF74B}" destId="{68D71A76-8D5D-4F92-BEA9-379F39C81CA4}" srcOrd="0" destOrd="0" presId="urn:microsoft.com/office/officeart/2005/8/layout/gear1"/>
    <dgm:cxn modelId="{EC27F496-4C74-40C6-9DB8-CBD81DD88A90}" type="presOf" srcId="{881A1A37-2E23-4129-9297-5FF3B53BF9DB}" destId="{9E1B3F3C-4F13-4804-9CCD-A387029F60C0}" srcOrd="0" destOrd="0" presId="urn:microsoft.com/office/officeart/2005/8/layout/gear1"/>
    <dgm:cxn modelId="{776F0620-AFF3-4CF6-B479-CB1F74FC2D10}" type="presOf" srcId="{A8142380-EBE3-484B-926D-5F305625FEF6}" destId="{4E4D7517-E1EE-419E-9278-23C451B3FCDF}" srcOrd="0" destOrd="0" presId="urn:microsoft.com/office/officeart/2005/8/layout/gear1"/>
    <dgm:cxn modelId="{ACE803C1-5C73-4C23-AB70-F80A4D4BA69F}" type="presOf" srcId="{E67403A5-C92D-4E85-982F-D6B7BCFDAC17}" destId="{06232387-67C5-4191-A0E1-707B32E99735}" srcOrd="2" destOrd="0" presId="urn:microsoft.com/office/officeart/2005/8/layout/gear1"/>
    <dgm:cxn modelId="{3AAB0F03-73C8-48E6-AE32-2325AF2BD73C}" type="presOf" srcId="{FAD0F289-51B9-41AE-A68A-5FF253C20283}" destId="{F9B2688B-1237-4FE4-BB38-F30935B57C12}" srcOrd="0" destOrd="0" presId="urn:microsoft.com/office/officeart/2005/8/layout/gear1"/>
    <dgm:cxn modelId="{6AC6696D-3579-498C-B9B8-B893457B1B44}" type="presOf" srcId="{A8142380-EBE3-484B-926D-5F305625FEF6}" destId="{03D8FA31-4213-4E0B-AA42-166C48DBE8CE}" srcOrd="2" destOrd="0" presId="urn:microsoft.com/office/officeart/2005/8/layout/gear1"/>
    <dgm:cxn modelId="{42E02350-195D-44C3-98E9-900BC1F33CED}" type="presOf" srcId="{1F75F345-F7C6-4CC8-944D-48F665913637}" destId="{F8AD0FEB-27CD-45D9-A5AD-1C4A6ACACDA9}" srcOrd="0" destOrd="0" presId="urn:microsoft.com/office/officeart/2005/8/layout/gear1"/>
    <dgm:cxn modelId="{393EAAE8-6BD6-4D49-921B-712108A99751}" type="presOf" srcId="{E67403A5-C92D-4E85-982F-D6B7BCFDAC17}" destId="{0167792A-8A7E-4718-BF86-270D799FA9AC}" srcOrd="0" destOrd="0" presId="urn:microsoft.com/office/officeart/2005/8/layout/gear1"/>
    <dgm:cxn modelId="{C209102A-7085-461E-9D10-601A0B4689FD}" type="presOf" srcId="{E67403A5-C92D-4E85-982F-D6B7BCFDAC17}" destId="{907297C1-4F10-49A8-933C-0F0212182E1D}" srcOrd="3" destOrd="0" presId="urn:microsoft.com/office/officeart/2005/8/layout/gear1"/>
    <dgm:cxn modelId="{1F0D1053-57D4-4FC0-A2F9-91C384F14A55}" type="presOf" srcId="{A8142380-EBE3-484B-926D-5F305625FEF6}" destId="{84E86C89-3ABE-48EE-B5EB-9A2A231A109D}" srcOrd="1" destOrd="0" presId="urn:microsoft.com/office/officeart/2005/8/layout/gear1"/>
    <dgm:cxn modelId="{8B46B07B-5A56-445F-A398-FEFEB8353F56}" srcId="{69F76FFE-9B99-46BB-AD09-C8C6BA1FF74B}" destId="{A8142380-EBE3-484B-926D-5F305625FEF6}" srcOrd="0" destOrd="0" parTransId="{3ADFEBDE-53D1-4064-BAAC-3FE1794517B3}" sibTransId="{1F75F345-F7C6-4CC8-944D-48F665913637}"/>
    <dgm:cxn modelId="{5ED7AFE3-A966-4BFE-B3F8-22BB13089093}" type="presParOf" srcId="{68D71A76-8D5D-4F92-BEA9-379F39C81CA4}" destId="{4E4D7517-E1EE-419E-9278-23C451B3FCDF}" srcOrd="0" destOrd="0" presId="urn:microsoft.com/office/officeart/2005/8/layout/gear1"/>
    <dgm:cxn modelId="{A3F6B31C-D875-4909-B2E8-CF9069C0E989}" type="presParOf" srcId="{68D71A76-8D5D-4F92-BEA9-379F39C81CA4}" destId="{84E86C89-3ABE-48EE-B5EB-9A2A231A109D}" srcOrd="1" destOrd="0" presId="urn:microsoft.com/office/officeart/2005/8/layout/gear1"/>
    <dgm:cxn modelId="{E99492C0-66A5-4A8A-AA9E-622AA98C34CD}" type="presParOf" srcId="{68D71A76-8D5D-4F92-BEA9-379F39C81CA4}" destId="{03D8FA31-4213-4E0B-AA42-166C48DBE8CE}" srcOrd="2" destOrd="0" presId="urn:microsoft.com/office/officeart/2005/8/layout/gear1"/>
    <dgm:cxn modelId="{E52F36E9-A2C5-440B-B56C-16877A76B6AE}" type="presParOf" srcId="{68D71A76-8D5D-4F92-BEA9-379F39C81CA4}" destId="{9E1B3F3C-4F13-4804-9CCD-A387029F60C0}" srcOrd="3" destOrd="0" presId="urn:microsoft.com/office/officeart/2005/8/layout/gear1"/>
    <dgm:cxn modelId="{0D08A2A7-9820-48C9-9701-6719A1DE12F9}" type="presParOf" srcId="{68D71A76-8D5D-4F92-BEA9-379F39C81CA4}" destId="{6A211810-E906-40D2-86EE-350B5F35E25A}" srcOrd="4" destOrd="0" presId="urn:microsoft.com/office/officeart/2005/8/layout/gear1"/>
    <dgm:cxn modelId="{4DBB60A0-EB83-4CD9-AFA1-21A034FB87DA}" type="presParOf" srcId="{68D71A76-8D5D-4F92-BEA9-379F39C81CA4}" destId="{D7FCBEAF-57B6-4EA7-83E3-049DA2D8676D}" srcOrd="5" destOrd="0" presId="urn:microsoft.com/office/officeart/2005/8/layout/gear1"/>
    <dgm:cxn modelId="{61928EC8-0F57-473E-964B-7A5439CCE882}" type="presParOf" srcId="{68D71A76-8D5D-4F92-BEA9-379F39C81CA4}" destId="{0167792A-8A7E-4718-BF86-270D799FA9AC}" srcOrd="6" destOrd="0" presId="urn:microsoft.com/office/officeart/2005/8/layout/gear1"/>
    <dgm:cxn modelId="{1179B63C-2EE1-4393-AE82-AD822A7E3354}" type="presParOf" srcId="{68D71A76-8D5D-4F92-BEA9-379F39C81CA4}" destId="{71E97628-83FA-478D-BA7D-78D8C856C44C}" srcOrd="7" destOrd="0" presId="urn:microsoft.com/office/officeart/2005/8/layout/gear1"/>
    <dgm:cxn modelId="{C0E08A55-3E63-4B0A-A593-6004EEB740BB}" type="presParOf" srcId="{68D71A76-8D5D-4F92-BEA9-379F39C81CA4}" destId="{06232387-67C5-4191-A0E1-707B32E99735}" srcOrd="8" destOrd="0" presId="urn:microsoft.com/office/officeart/2005/8/layout/gear1"/>
    <dgm:cxn modelId="{3AEBE634-E428-4C7F-BDF9-70C26B5B7F10}" type="presParOf" srcId="{68D71A76-8D5D-4F92-BEA9-379F39C81CA4}" destId="{907297C1-4F10-49A8-933C-0F0212182E1D}" srcOrd="9" destOrd="0" presId="urn:microsoft.com/office/officeart/2005/8/layout/gear1"/>
    <dgm:cxn modelId="{10DE3276-3F10-4443-AF5E-4680EF7AD92F}" type="presParOf" srcId="{68D71A76-8D5D-4F92-BEA9-379F39C81CA4}" destId="{F8AD0FEB-27CD-45D9-A5AD-1C4A6ACACDA9}" srcOrd="10" destOrd="0" presId="urn:microsoft.com/office/officeart/2005/8/layout/gear1"/>
    <dgm:cxn modelId="{97980B74-17A4-4AAD-A8BA-7E90814AFAB7}" type="presParOf" srcId="{68D71A76-8D5D-4F92-BEA9-379F39C81CA4}" destId="{C4B32872-2EE3-4306-B23C-FD4C8262733A}" srcOrd="11" destOrd="0" presId="urn:microsoft.com/office/officeart/2005/8/layout/gear1"/>
    <dgm:cxn modelId="{0F726B63-4985-4625-8106-E9687AEFC91E}" type="presParOf" srcId="{68D71A76-8D5D-4F92-BEA9-379F39C81CA4}" destId="{F9B2688B-1237-4FE4-BB38-F30935B57C12}" srcOrd="12" destOrd="0" presId="urn:microsoft.com/office/officeart/2005/8/layout/gear1"/>
  </dgm:cxnLst>
  <dgm:bg/>
  <dgm:whole/>
  <dgm:extLst>
    <a:ext uri="http://schemas.microsoft.com/office/drawing/2008/diagram">
      <dsp:dataModelExt xmlns=""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12967122-7B3B-40CC-8514-C46F54B7A6D6}" type="doc">
      <dgm:prSet loTypeId="urn:microsoft.com/office/officeart/2005/8/layout/radial4" loCatId="relationship" qsTypeId="urn:microsoft.com/office/officeart/2005/8/quickstyle/3d1" qsCatId="3D" csTypeId="urn:microsoft.com/office/officeart/2005/8/colors/colorful4" csCatId="colorful" phldr="1"/>
      <dgm:spPr/>
      <dgm:t>
        <a:bodyPr/>
        <a:lstStyle/>
        <a:p>
          <a:endParaRPr lang="es-ES"/>
        </a:p>
      </dgm:t>
    </dgm:pt>
    <dgm:pt modelId="{C43EF1BA-D9E9-41A6-B9C2-FD689AD97322}">
      <dgm:prSet phldrT="[Texto]" custT="1"/>
      <dgm:spPr/>
      <dgm:t>
        <a:bodyPr/>
        <a:lstStyle/>
        <a:p>
          <a:r>
            <a:rPr lang="es-ES" sz="1400" b="1" dirty="0" smtClean="0"/>
            <a:t>EXPERIENCIAS DE  FORTALECIMIENTO DEL TEJIDO SOCIAL</a:t>
          </a:r>
          <a:endParaRPr lang="es-ES" sz="1400" b="1" dirty="0"/>
        </a:p>
      </dgm:t>
    </dgm:pt>
    <dgm:pt modelId="{359F3286-AD17-4047-B0C5-D4F226793D67}" type="parTrans" cxnId="{98786608-A316-497C-B491-5D48E63734CF}">
      <dgm:prSet/>
      <dgm:spPr/>
      <dgm:t>
        <a:bodyPr/>
        <a:lstStyle/>
        <a:p>
          <a:endParaRPr lang="es-ES"/>
        </a:p>
      </dgm:t>
    </dgm:pt>
    <dgm:pt modelId="{0CF66142-B5A9-49F6-AA3C-5F6C7AFCD762}" type="sibTrans" cxnId="{98786608-A316-497C-B491-5D48E63734CF}">
      <dgm:prSet/>
      <dgm:spPr/>
      <dgm:t>
        <a:bodyPr/>
        <a:lstStyle/>
        <a:p>
          <a:endParaRPr lang="es-ES"/>
        </a:p>
      </dgm:t>
    </dgm:pt>
    <dgm:pt modelId="{856161A8-5C56-4B2C-8076-92406A2E6B90}">
      <dgm:prSet phldrT="[Texto]" custT="1"/>
      <dgm:spPr/>
      <dgm:t>
        <a:bodyPr/>
        <a:lstStyle/>
        <a:p>
          <a:r>
            <a:rPr lang="es-ES" sz="1400" b="1" dirty="0" smtClean="0"/>
            <a:t>ACOMPAÑAMOS:</a:t>
          </a:r>
        </a:p>
        <a:p>
          <a:r>
            <a:rPr lang="es-ES" sz="1100" b="1" dirty="0" smtClean="0"/>
            <a:t>La implementación del Plan de Acción. </a:t>
          </a:r>
        </a:p>
      </dgm:t>
    </dgm:pt>
    <dgm:pt modelId="{7AA924D9-6893-4C9D-B7D8-3CC420148ACD}" type="parTrans" cxnId="{39006A08-4202-4E5B-B89A-1E3929F7D748}">
      <dgm:prSet/>
      <dgm:spPr/>
      <dgm:t>
        <a:bodyPr/>
        <a:lstStyle/>
        <a:p>
          <a:endParaRPr lang="es-ES"/>
        </a:p>
      </dgm:t>
    </dgm:pt>
    <dgm:pt modelId="{19954149-0381-4483-B4B7-622D7688C68C}" type="sibTrans" cxnId="{39006A08-4202-4E5B-B89A-1E3929F7D748}">
      <dgm:prSet/>
      <dgm:spPr/>
      <dgm:t>
        <a:bodyPr/>
        <a:lstStyle/>
        <a:p>
          <a:endParaRPr lang="es-ES"/>
        </a:p>
      </dgm:t>
    </dgm:pt>
    <dgm:pt modelId="{2EC647CE-064B-4FF8-99B6-ACEFD1AB231C}">
      <dgm:prSet phldrT="[Texto]" custT="1"/>
      <dgm:spPr/>
      <dgm:t>
        <a:bodyPr/>
        <a:lstStyle/>
        <a:p>
          <a:r>
            <a:rPr lang="es-ES" sz="1200" b="1" dirty="0" smtClean="0"/>
            <a:t>COMPARTIMOS: </a:t>
          </a:r>
        </a:p>
        <a:p>
          <a:r>
            <a:rPr lang="es-ES" sz="1000" b="1" dirty="0" smtClean="0"/>
            <a:t>Aprendizajes. inconvenientes que se presentan en el proceso, </a:t>
          </a:r>
        </a:p>
        <a:p>
          <a:endParaRPr lang="es-ES" sz="1000" b="1" dirty="0" smtClean="0"/>
        </a:p>
        <a:p>
          <a:endParaRPr lang="es-ES" sz="1000" dirty="0"/>
        </a:p>
      </dgm:t>
    </dgm:pt>
    <dgm:pt modelId="{9A3E8E39-3529-4C2A-8E49-0EA6DB58F6CF}" type="parTrans" cxnId="{28762CF2-B831-4924-8AC3-C7A5D05E0456}">
      <dgm:prSet/>
      <dgm:spPr/>
      <dgm:t>
        <a:bodyPr/>
        <a:lstStyle/>
        <a:p>
          <a:endParaRPr lang="es-ES"/>
        </a:p>
      </dgm:t>
    </dgm:pt>
    <dgm:pt modelId="{C0F98E9E-D6F8-48B6-8C1D-1CBD33BB6E5C}" type="sibTrans" cxnId="{28762CF2-B831-4924-8AC3-C7A5D05E0456}">
      <dgm:prSet/>
      <dgm:spPr/>
      <dgm:t>
        <a:bodyPr/>
        <a:lstStyle/>
        <a:p>
          <a:endParaRPr lang="es-ES"/>
        </a:p>
      </dgm:t>
    </dgm:pt>
    <dgm:pt modelId="{25D9AD32-AC55-4AE9-8AA4-F0E765BDC045}">
      <dgm:prSet phldrT="[Texto]" custT="1"/>
      <dgm:spPr/>
      <dgm:t>
        <a:bodyPr/>
        <a:lstStyle/>
        <a:p>
          <a:r>
            <a:rPr lang="es-ES" sz="1400" b="1" dirty="0" smtClean="0"/>
            <a:t>FACILITAMOS: </a:t>
          </a:r>
        </a:p>
        <a:p>
          <a:r>
            <a:rPr lang="es-ES" sz="1100" b="1" dirty="0" smtClean="0"/>
            <a:t>Metodologías,  Técnicas herramientas , Recursos</a:t>
          </a:r>
          <a:endParaRPr lang="es-ES" sz="1100" b="1" dirty="0"/>
        </a:p>
      </dgm:t>
    </dgm:pt>
    <dgm:pt modelId="{785EEE63-0965-41C3-A486-2ACBD23592EA}" type="parTrans" cxnId="{90A0A139-F775-4E30-B50F-AA9C1A5238EC}">
      <dgm:prSet/>
      <dgm:spPr/>
      <dgm:t>
        <a:bodyPr/>
        <a:lstStyle/>
        <a:p>
          <a:endParaRPr lang="es-ES"/>
        </a:p>
      </dgm:t>
    </dgm:pt>
    <dgm:pt modelId="{1062CCE0-1B1D-481D-AA06-626EA8BA5B3C}" type="sibTrans" cxnId="{90A0A139-F775-4E30-B50F-AA9C1A5238EC}">
      <dgm:prSet/>
      <dgm:spPr/>
      <dgm:t>
        <a:bodyPr/>
        <a:lstStyle/>
        <a:p>
          <a:endParaRPr lang="es-ES"/>
        </a:p>
      </dgm:t>
    </dgm:pt>
    <dgm:pt modelId="{52E8E5D5-FE14-4D5B-8F7F-5B7CD0F25F6C}" type="pres">
      <dgm:prSet presAssocID="{12967122-7B3B-40CC-8514-C46F54B7A6D6}" presName="cycle" presStyleCnt="0">
        <dgm:presLayoutVars>
          <dgm:chMax val="1"/>
          <dgm:dir/>
          <dgm:animLvl val="ctr"/>
          <dgm:resizeHandles val="exact"/>
        </dgm:presLayoutVars>
      </dgm:prSet>
      <dgm:spPr/>
      <dgm:t>
        <a:bodyPr/>
        <a:lstStyle/>
        <a:p>
          <a:endParaRPr lang="es-ES"/>
        </a:p>
      </dgm:t>
    </dgm:pt>
    <dgm:pt modelId="{34C340D9-CC10-4C3C-9EDC-BB136ABC4266}" type="pres">
      <dgm:prSet presAssocID="{C43EF1BA-D9E9-41A6-B9C2-FD689AD97322}" presName="centerShape" presStyleLbl="node0" presStyleIdx="0" presStyleCnt="1" custScaleX="112061"/>
      <dgm:spPr/>
      <dgm:t>
        <a:bodyPr/>
        <a:lstStyle/>
        <a:p>
          <a:endParaRPr lang="es-ES"/>
        </a:p>
      </dgm:t>
    </dgm:pt>
    <dgm:pt modelId="{CBA09C4B-EF5F-4790-A2A2-3308679B0323}" type="pres">
      <dgm:prSet presAssocID="{7AA924D9-6893-4C9D-B7D8-3CC420148ACD}" presName="parTrans" presStyleLbl="bgSibTrans2D1" presStyleIdx="0" presStyleCnt="3"/>
      <dgm:spPr/>
      <dgm:t>
        <a:bodyPr/>
        <a:lstStyle/>
        <a:p>
          <a:endParaRPr lang="es-ES"/>
        </a:p>
      </dgm:t>
    </dgm:pt>
    <dgm:pt modelId="{455B04BE-6D60-48F4-AC20-9E9AED5BF5FF}" type="pres">
      <dgm:prSet presAssocID="{856161A8-5C56-4B2C-8076-92406A2E6B90}" presName="node" presStyleLbl="node1" presStyleIdx="0" presStyleCnt="3">
        <dgm:presLayoutVars>
          <dgm:bulletEnabled val="1"/>
        </dgm:presLayoutVars>
      </dgm:prSet>
      <dgm:spPr/>
      <dgm:t>
        <a:bodyPr/>
        <a:lstStyle/>
        <a:p>
          <a:endParaRPr lang="es-ES"/>
        </a:p>
      </dgm:t>
    </dgm:pt>
    <dgm:pt modelId="{C90CCD09-05B7-4A93-86B7-1548C14FA780}" type="pres">
      <dgm:prSet presAssocID="{785EEE63-0965-41C3-A486-2ACBD23592EA}" presName="parTrans" presStyleLbl="bgSibTrans2D1" presStyleIdx="1" presStyleCnt="3"/>
      <dgm:spPr/>
      <dgm:t>
        <a:bodyPr/>
        <a:lstStyle/>
        <a:p>
          <a:endParaRPr lang="es-ES"/>
        </a:p>
      </dgm:t>
    </dgm:pt>
    <dgm:pt modelId="{5735A96D-734D-4D9A-8B88-E8B2FF813578}" type="pres">
      <dgm:prSet presAssocID="{25D9AD32-AC55-4AE9-8AA4-F0E765BDC045}" presName="node" presStyleLbl="node1" presStyleIdx="1" presStyleCnt="3">
        <dgm:presLayoutVars>
          <dgm:bulletEnabled val="1"/>
        </dgm:presLayoutVars>
      </dgm:prSet>
      <dgm:spPr/>
      <dgm:t>
        <a:bodyPr/>
        <a:lstStyle/>
        <a:p>
          <a:endParaRPr lang="es-ES"/>
        </a:p>
      </dgm:t>
    </dgm:pt>
    <dgm:pt modelId="{5839B100-7DED-4031-AAA4-9D0E472664F3}" type="pres">
      <dgm:prSet presAssocID="{9A3E8E39-3529-4C2A-8E49-0EA6DB58F6CF}" presName="parTrans" presStyleLbl="bgSibTrans2D1" presStyleIdx="2" presStyleCnt="3"/>
      <dgm:spPr/>
      <dgm:t>
        <a:bodyPr/>
        <a:lstStyle/>
        <a:p>
          <a:endParaRPr lang="es-ES"/>
        </a:p>
      </dgm:t>
    </dgm:pt>
    <dgm:pt modelId="{D68BFADC-587D-4BC5-8AC0-E5768DE970E4}" type="pres">
      <dgm:prSet presAssocID="{2EC647CE-064B-4FF8-99B6-ACEFD1AB231C}" presName="node" presStyleLbl="node1" presStyleIdx="2" presStyleCnt="3">
        <dgm:presLayoutVars>
          <dgm:bulletEnabled val="1"/>
        </dgm:presLayoutVars>
      </dgm:prSet>
      <dgm:spPr/>
      <dgm:t>
        <a:bodyPr/>
        <a:lstStyle/>
        <a:p>
          <a:endParaRPr lang="es-ES"/>
        </a:p>
      </dgm:t>
    </dgm:pt>
  </dgm:ptLst>
  <dgm:cxnLst>
    <dgm:cxn modelId="{EC651009-0600-4AE3-B9FA-ACA799625D88}" type="presOf" srcId="{C43EF1BA-D9E9-41A6-B9C2-FD689AD97322}" destId="{34C340D9-CC10-4C3C-9EDC-BB136ABC4266}" srcOrd="0" destOrd="0" presId="urn:microsoft.com/office/officeart/2005/8/layout/radial4"/>
    <dgm:cxn modelId="{98786608-A316-497C-B491-5D48E63734CF}" srcId="{12967122-7B3B-40CC-8514-C46F54B7A6D6}" destId="{C43EF1BA-D9E9-41A6-B9C2-FD689AD97322}" srcOrd="0" destOrd="0" parTransId="{359F3286-AD17-4047-B0C5-D4F226793D67}" sibTransId="{0CF66142-B5A9-49F6-AA3C-5F6C7AFCD762}"/>
    <dgm:cxn modelId="{39006A08-4202-4E5B-B89A-1E3929F7D748}" srcId="{C43EF1BA-D9E9-41A6-B9C2-FD689AD97322}" destId="{856161A8-5C56-4B2C-8076-92406A2E6B90}" srcOrd="0" destOrd="0" parTransId="{7AA924D9-6893-4C9D-B7D8-3CC420148ACD}" sibTransId="{19954149-0381-4483-B4B7-622D7688C68C}"/>
    <dgm:cxn modelId="{90A0A139-F775-4E30-B50F-AA9C1A5238EC}" srcId="{C43EF1BA-D9E9-41A6-B9C2-FD689AD97322}" destId="{25D9AD32-AC55-4AE9-8AA4-F0E765BDC045}" srcOrd="1" destOrd="0" parTransId="{785EEE63-0965-41C3-A486-2ACBD23592EA}" sibTransId="{1062CCE0-1B1D-481D-AA06-626EA8BA5B3C}"/>
    <dgm:cxn modelId="{28762CF2-B831-4924-8AC3-C7A5D05E0456}" srcId="{C43EF1BA-D9E9-41A6-B9C2-FD689AD97322}" destId="{2EC647CE-064B-4FF8-99B6-ACEFD1AB231C}" srcOrd="2" destOrd="0" parTransId="{9A3E8E39-3529-4C2A-8E49-0EA6DB58F6CF}" sibTransId="{C0F98E9E-D6F8-48B6-8C1D-1CBD33BB6E5C}"/>
    <dgm:cxn modelId="{C368251A-72DD-4F8F-B000-5C5483FFF4AB}" type="presOf" srcId="{12967122-7B3B-40CC-8514-C46F54B7A6D6}" destId="{52E8E5D5-FE14-4D5B-8F7F-5B7CD0F25F6C}" srcOrd="0" destOrd="0" presId="urn:microsoft.com/office/officeart/2005/8/layout/radial4"/>
    <dgm:cxn modelId="{E69852C1-DDE6-4B60-BEB3-1714A92EB635}" type="presOf" srcId="{785EEE63-0965-41C3-A486-2ACBD23592EA}" destId="{C90CCD09-05B7-4A93-86B7-1548C14FA780}" srcOrd="0" destOrd="0" presId="urn:microsoft.com/office/officeart/2005/8/layout/radial4"/>
    <dgm:cxn modelId="{45865BAB-1E45-4410-B15E-E815F97895AE}" type="presOf" srcId="{25D9AD32-AC55-4AE9-8AA4-F0E765BDC045}" destId="{5735A96D-734D-4D9A-8B88-E8B2FF813578}" srcOrd="0" destOrd="0" presId="urn:microsoft.com/office/officeart/2005/8/layout/radial4"/>
    <dgm:cxn modelId="{38D71B7E-4610-43D0-A39B-3E2495A753BC}" type="presOf" srcId="{9A3E8E39-3529-4C2A-8E49-0EA6DB58F6CF}" destId="{5839B100-7DED-4031-AAA4-9D0E472664F3}" srcOrd="0" destOrd="0" presId="urn:microsoft.com/office/officeart/2005/8/layout/radial4"/>
    <dgm:cxn modelId="{CA7F8EF2-EF1A-4160-9712-6B68FCF8AA65}" type="presOf" srcId="{856161A8-5C56-4B2C-8076-92406A2E6B90}" destId="{455B04BE-6D60-48F4-AC20-9E9AED5BF5FF}" srcOrd="0" destOrd="0" presId="urn:microsoft.com/office/officeart/2005/8/layout/radial4"/>
    <dgm:cxn modelId="{D9E4B929-19CE-4295-A8A0-856F800F4614}" type="presOf" srcId="{2EC647CE-064B-4FF8-99B6-ACEFD1AB231C}" destId="{D68BFADC-587D-4BC5-8AC0-E5768DE970E4}" srcOrd="0" destOrd="0" presId="urn:microsoft.com/office/officeart/2005/8/layout/radial4"/>
    <dgm:cxn modelId="{6FCFFF4D-F2F2-4677-BFE6-06666AAA7AEB}" type="presOf" srcId="{7AA924D9-6893-4C9D-B7D8-3CC420148ACD}" destId="{CBA09C4B-EF5F-4790-A2A2-3308679B0323}" srcOrd="0" destOrd="0" presId="urn:microsoft.com/office/officeart/2005/8/layout/radial4"/>
    <dgm:cxn modelId="{0C4BE9C7-30D8-4E36-927A-52A5FA1CFFDD}" type="presParOf" srcId="{52E8E5D5-FE14-4D5B-8F7F-5B7CD0F25F6C}" destId="{34C340D9-CC10-4C3C-9EDC-BB136ABC4266}" srcOrd="0" destOrd="0" presId="urn:microsoft.com/office/officeart/2005/8/layout/radial4"/>
    <dgm:cxn modelId="{8E7945C3-AF25-40DA-B2B0-4F2D48E7F5FF}" type="presParOf" srcId="{52E8E5D5-FE14-4D5B-8F7F-5B7CD0F25F6C}" destId="{CBA09C4B-EF5F-4790-A2A2-3308679B0323}" srcOrd="1" destOrd="0" presId="urn:microsoft.com/office/officeart/2005/8/layout/radial4"/>
    <dgm:cxn modelId="{C19FF586-F7EA-4B21-AE0D-356EDEC68BD3}" type="presParOf" srcId="{52E8E5D5-FE14-4D5B-8F7F-5B7CD0F25F6C}" destId="{455B04BE-6D60-48F4-AC20-9E9AED5BF5FF}" srcOrd="2" destOrd="0" presId="urn:microsoft.com/office/officeart/2005/8/layout/radial4"/>
    <dgm:cxn modelId="{78D28443-FF05-436C-9236-9535BA7F1CF9}" type="presParOf" srcId="{52E8E5D5-FE14-4D5B-8F7F-5B7CD0F25F6C}" destId="{C90CCD09-05B7-4A93-86B7-1548C14FA780}" srcOrd="3" destOrd="0" presId="urn:microsoft.com/office/officeart/2005/8/layout/radial4"/>
    <dgm:cxn modelId="{477A9D88-7BE9-412B-A3F1-D3490591E781}" type="presParOf" srcId="{52E8E5D5-FE14-4D5B-8F7F-5B7CD0F25F6C}" destId="{5735A96D-734D-4D9A-8B88-E8B2FF813578}" srcOrd="4" destOrd="0" presId="urn:microsoft.com/office/officeart/2005/8/layout/radial4"/>
    <dgm:cxn modelId="{A3FA8C17-9550-488F-BEC0-EF725FFC140D}" type="presParOf" srcId="{52E8E5D5-FE14-4D5B-8F7F-5B7CD0F25F6C}" destId="{5839B100-7DED-4031-AAA4-9D0E472664F3}" srcOrd="5" destOrd="0" presId="urn:microsoft.com/office/officeart/2005/8/layout/radial4"/>
    <dgm:cxn modelId="{1D5F68B3-5065-4016-BB98-110F507B419D}" type="presParOf" srcId="{52E8E5D5-FE14-4D5B-8F7F-5B7CD0F25F6C}" destId="{D68BFADC-587D-4BC5-8AC0-E5768DE970E4}" srcOrd="6" destOrd="0" presId="urn:microsoft.com/office/officeart/2005/8/layout/radial4"/>
  </dgm:cxnLst>
  <dgm:bg/>
  <dgm:whole/>
  <dgm:extLst>
    <a:ext uri="http://schemas.microsoft.com/office/drawing/2008/diagram">
      <dsp:dataModelExt xmlns=""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A8B74EE7-2E2E-449E-8945-6419AE07D0E7}" type="doc">
      <dgm:prSet loTypeId="urn:microsoft.com/office/officeart/2005/8/layout/radial1" loCatId="relationship" qsTypeId="urn:microsoft.com/office/officeart/2005/8/quickstyle/simple1" qsCatId="simple" csTypeId="urn:microsoft.com/office/officeart/2005/8/colors/colorful4" csCatId="colorful" phldr="1"/>
      <dgm:spPr/>
      <dgm:t>
        <a:bodyPr/>
        <a:lstStyle/>
        <a:p>
          <a:endParaRPr lang="es-ES"/>
        </a:p>
      </dgm:t>
    </dgm:pt>
    <dgm:pt modelId="{818F8941-39BE-4601-B4F9-D46E92B89084}">
      <dgm:prSet phldrT="[Texto]"/>
      <dgm:spPr/>
      <dgm:t>
        <a:bodyPr/>
        <a:lstStyle/>
        <a:p>
          <a:r>
            <a:rPr lang="es-ES" b="1" dirty="0" smtClean="0"/>
            <a:t>INFORMAMOS Y FORTALECEMOS LA CONFIANZA.  </a:t>
          </a:r>
          <a:endParaRPr lang="es-ES" b="1" dirty="0"/>
        </a:p>
      </dgm:t>
    </dgm:pt>
    <dgm:pt modelId="{81B62293-6C13-4046-9A27-B382172BADE8}" type="parTrans" cxnId="{90D084A6-FC9A-483E-B97F-54F83752B2D0}">
      <dgm:prSet/>
      <dgm:spPr/>
      <dgm:t>
        <a:bodyPr/>
        <a:lstStyle/>
        <a:p>
          <a:endParaRPr lang="es-ES"/>
        </a:p>
      </dgm:t>
    </dgm:pt>
    <dgm:pt modelId="{31A217B1-CC19-4839-827B-4B4693DA470F}" type="sibTrans" cxnId="{90D084A6-FC9A-483E-B97F-54F83752B2D0}">
      <dgm:prSet/>
      <dgm:spPr/>
      <dgm:t>
        <a:bodyPr/>
        <a:lstStyle/>
        <a:p>
          <a:endParaRPr lang="es-ES"/>
        </a:p>
      </dgm:t>
    </dgm:pt>
    <dgm:pt modelId="{EF048DC2-E23B-4C19-AC8F-A745F1E1FEC0}">
      <dgm:prSet phldrT="[Texto]" custT="1"/>
      <dgm:spPr/>
      <dgm:t>
        <a:bodyPr/>
        <a:lstStyle/>
        <a:p>
          <a:r>
            <a:rPr lang="es-ES" sz="1200" b="1" dirty="0" smtClean="0"/>
            <a:t>IGLESIAS </a:t>
          </a:r>
          <a:endParaRPr lang="es-ES" sz="1200" b="1" dirty="0"/>
        </a:p>
      </dgm:t>
    </dgm:pt>
    <dgm:pt modelId="{2CEC6A31-4C67-4972-B54F-FA1601CF147D}" type="parTrans" cxnId="{9696F685-88A3-4691-BBCD-474BC7C923CC}">
      <dgm:prSet/>
      <dgm:spPr/>
      <dgm:t>
        <a:bodyPr/>
        <a:lstStyle/>
        <a:p>
          <a:endParaRPr lang="es-ES"/>
        </a:p>
      </dgm:t>
    </dgm:pt>
    <dgm:pt modelId="{2054B407-EDF0-4F9F-BA02-CBD3CEFA88E1}" type="sibTrans" cxnId="{9696F685-88A3-4691-BBCD-474BC7C923CC}">
      <dgm:prSet/>
      <dgm:spPr/>
      <dgm:t>
        <a:bodyPr/>
        <a:lstStyle/>
        <a:p>
          <a:endParaRPr lang="es-ES"/>
        </a:p>
      </dgm:t>
    </dgm:pt>
    <dgm:pt modelId="{2611AB7D-3192-432A-9389-694F2D52128F}">
      <dgm:prSet phldrT="[Texto]" custT="1"/>
      <dgm:spPr/>
      <dgm:t>
        <a:bodyPr/>
        <a:lstStyle/>
        <a:p>
          <a:r>
            <a:rPr lang="es-ES" sz="1000" b="1" dirty="0" smtClean="0"/>
            <a:t>JOVENES  INVOLUCRADOS </a:t>
          </a:r>
          <a:endParaRPr lang="es-ES" sz="1000" b="1" dirty="0"/>
        </a:p>
      </dgm:t>
    </dgm:pt>
    <dgm:pt modelId="{8BF52AAB-ED76-407A-A4D0-CF0F4E72FBF9}" type="parTrans" cxnId="{91B00B0D-B3EE-4666-B313-12294F378C52}">
      <dgm:prSet/>
      <dgm:spPr/>
      <dgm:t>
        <a:bodyPr/>
        <a:lstStyle/>
        <a:p>
          <a:endParaRPr lang="es-ES"/>
        </a:p>
      </dgm:t>
    </dgm:pt>
    <dgm:pt modelId="{36620709-CFB2-48DC-AB9F-181EB5B937E9}" type="sibTrans" cxnId="{91B00B0D-B3EE-4666-B313-12294F378C52}">
      <dgm:prSet/>
      <dgm:spPr/>
      <dgm:t>
        <a:bodyPr/>
        <a:lstStyle/>
        <a:p>
          <a:endParaRPr lang="es-ES"/>
        </a:p>
      </dgm:t>
    </dgm:pt>
    <dgm:pt modelId="{A2395EFB-71AC-4BBF-BB9D-DFB915F41829}">
      <dgm:prSet phldrT="[Texto]"/>
      <dgm:spPr/>
      <dgm:t>
        <a:bodyPr/>
        <a:lstStyle/>
        <a:p>
          <a:r>
            <a:rPr lang="es-ES" b="1" dirty="0" smtClean="0"/>
            <a:t>OFICINA NACIONAL Y REGIONAL  DE VME</a:t>
          </a:r>
          <a:endParaRPr lang="es-ES" b="1" dirty="0"/>
        </a:p>
      </dgm:t>
    </dgm:pt>
    <dgm:pt modelId="{5F5A2829-2FBE-407C-859F-3CEB7110982E}" type="parTrans" cxnId="{F7DD6389-EA5A-464C-B763-6D065D3C4148}">
      <dgm:prSet/>
      <dgm:spPr/>
      <dgm:t>
        <a:bodyPr/>
        <a:lstStyle/>
        <a:p>
          <a:endParaRPr lang="es-ES"/>
        </a:p>
      </dgm:t>
    </dgm:pt>
    <dgm:pt modelId="{BBB11F3A-0E1C-410D-9539-B1977E5EB1C2}" type="sibTrans" cxnId="{F7DD6389-EA5A-464C-B763-6D065D3C4148}">
      <dgm:prSet/>
      <dgm:spPr/>
      <dgm:t>
        <a:bodyPr/>
        <a:lstStyle/>
        <a:p>
          <a:endParaRPr lang="es-ES"/>
        </a:p>
      </dgm:t>
    </dgm:pt>
    <dgm:pt modelId="{3F01641E-0059-4ED3-9F36-EF08DBCDA180}">
      <dgm:prSet phldrT="[Texto]"/>
      <dgm:spPr/>
      <dgm:t>
        <a:bodyPr/>
        <a:lstStyle/>
        <a:p>
          <a:r>
            <a:rPr lang="es-ES" b="1" dirty="0" smtClean="0"/>
            <a:t>CONFRATERNIDAD</a:t>
          </a:r>
          <a:endParaRPr lang="es-ES" b="1" dirty="0"/>
        </a:p>
      </dgm:t>
    </dgm:pt>
    <dgm:pt modelId="{8AAA48C5-2A65-403C-B684-46B606CE350F}" type="parTrans" cxnId="{39650DBC-4153-44AA-90C3-8A7190EBBBF0}">
      <dgm:prSet/>
      <dgm:spPr/>
      <dgm:t>
        <a:bodyPr/>
        <a:lstStyle/>
        <a:p>
          <a:endParaRPr lang="es-ES"/>
        </a:p>
      </dgm:t>
    </dgm:pt>
    <dgm:pt modelId="{0DF475D2-7F3B-456E-9CA0-51BC33C21418}" type="sibTrans" cxnId="{39650DBC-4153-44AA-90C3-8A7190EBBBF0}">
      <dgm:prSet/>
      <dgm:spPr/>
      <dgm:t>
        <a:bodyPr/>
        <a:lstStyle/>
        <a:p>
          <a:endParaRPr lang="es-ES"/>
        </a:p>
      </dgm:t>
    </dgm:pt>
    <dgm:pt modelId="{F48314D0-FFB6-47D3-9FFC-61B3E081E5BD}">
      <dgm:prSet phldrT="[Texto]"/>
      <dgm:spPr/>
      <dgm:t>
        <a:bodyPr/>
        <a:lstStyle/>
        <a:p>
          <a:r>
            <a:rPr lang="es-ES" b="1" dirty="0" smtClean="0"/>
            <a:t>FAMILIAS DE LOS JOVENES</a:t>
          </a:r>
          <a:endParaRPr lang="es-ES" b="1" dirty="0"/>
        </a:p>
      </dgm:t>
    </dgm:pt>
    <dgm:pt modelId="{F21FE698-524A-4D5D-9C58-1B097C339D27}" type="parTrans" cxnId="{9AD17CEB-7F31-437C-9CB1-2770012BFAB9}">
      <dgm:prSet/>
      <dgm:spPr/>
      <dgm:t>
        <a:bodyPr/>
        <a:lstStyle/>
        <a:p>
          <a:endParaRPr lang="es-ES"/>
        </a:p>
      </dgm:t>
    </dgm:pt>
    <dgm:pt modelId="{4D55DC27-132C-4E4B-B04B-3764A3788AAA}" type="sibTrans" cxnId="{9AD17CEB-7F31-437C-9CB1-2770012BFAB9}">
      <dgm:prSet/>
      <dgm:spPr/>
      <dgm:t>
        <a:bodyPr/>
        <a:lstStyle/>
        <a:p>
          <a:endParaRPr lang="es-ES"/>
        </a:p>
      </dgm:t>
    </dgm:pt>
    <dgm:pt modelId="{7EB20506-BC83-4D73-B2B1-35B06DC2C58A}" type="pres">
      <dgm:prSet presAssocID="{A8B74EE7-2E2E-449E-8945-6419AE07D0E7}" presName="cycle" presStyleCnt="0">
        <dgm:presLayoutVars>
          <dgm:chMax val="1"/>
          <dgm:dir/>
          <dgm:animLvl val="ctr"/>
          <dgm:resizeHandles val="exact"/>
        </dgm:presLayoutVars>
      </dgm:prSet>
      <dgm:spPr/>
      <dgm:t>
        <a:bodyPr/>
        <a:lstStyle/>
        <a:p>
          <a:endParaRPr lang="es-ES"/>
        </a:p>
      </dgm:t>
    </dgm:pt>
    <dgm:pt modelId="{1C237ABD-8553-4EF8-AC87-EFE1F9670F95}" type="pres">
      <dgm:prSet presAssocID="{818F8941-39BE-4601-B4F9-D46E92B89084}" presName="centerShape" presStyleLbl="node0" presStyleIdx="0" presStyleCnt="1"/>
      <dgm:spPr/>
      <dgm:t>
        <a:bodyPr/>
        <a:lstStyle/>
        <a:p>
          <a:endParaRPr lang="es-ES"/>
        </a:p>
      </dgm:t>
    </dgm:pt>
    <dgm:pt modelId="{72026A56-63D0-4CFD-8E6C-50832E6A02A4}" type="pres">
      <dgm:prSet presAssocID="{2CEC6A31-4C67-4972-B54F-FA1601CF147D}" presName="Name9" presStyleLbl="parChTrans1D2" presStyleIdx="0" presStyleCnt="5"/>
      <dgm:spPr/>
      <dgm:t>
        <a:bodyPr/>
        <a:lstStyle/>
        <a:p>
          <a:endParaRPr lang="es-ES"/>
        </a:p>
      </dgm:t>
    </dgm:pt>
    <dgm:pt modelId="{23905BE2-D8A4-43C8-9FAB-91B1A6A4C05F}" type="pres">
      <dgm:prSet presAssocID="{2CEC6A31-4C67-4972-B54F-FA1601CF147D}" presName="connTx" presStyleLbl="parChTrans1D2" presStyleIdx="0" presStyleCnt="5"/>
      <dgm:spPr/>
      <dgm:t>
        <a:bodyPr/>
        <a:lstStyle/>
        <a:p>
          <a:endParaRPr lang="es-ES"/>
        </a:p>
      </dgm:t>
    </dgm:pt>
    <dgm:pt modelId="{FC3A7847-8CF9-4331-B229-25DAE3774952}" type="pres">
      <dgm:prSet presAssocID="{EF048DC2-E23B-4C19-AC8F-A745F1E1FEC0}" presName="node" presStyleLbl="node1" presStyleIdx="0" presStyleCnt="5">
        <dgm:presLayoutVars>
          <dgm:bulletEnabled val="1"/>
        </dgm:presLayoutVars>
      </dgm:prSet>
      <dgm:spPr/>
      <dgm:t>
        <a:bodyPr/>
        <a:lstStyle/>
        <a:p>
          <a:endParaRPr lang="es-ES"/>
        </a:p>
      </dgm:t>
    </dgm:pt>
    <dgm:pt modelId="{1DC4ACF4-768B-4B8E-8BE5-5EE3C1A72FDE}" type="pres">
      <dgm:prSet presAssocID="{8BF52AAB-ED76-407A-A4D0-CF0F4E72FBF9}" presName="Name9" presStyleLbl="parChTrans1D2" presStyleIdx="1" presStyleCnt="5"/>
      <dgm:spPr/>
      <dgm:t>
        <a:bodyPr/>
        <a:lstStyle/>
        <a:p>
          <a:endParaRPr lang="es-ES"/>
        </a:p>
      </dgm:t>
    </dgm:pt>
    <dgm:pt modelId="{90A98F12-B431-40C2-90B4-35B85CE1F0B0}" type="pres">
      <dgm:prSet presAssocID="{8BF52AAB-ED76-407A-A4D0-CF0F4E72FBF9}" presName="connTx" presStyleLbl="parChTrans1D2" presStyleIdx="1" presStyleCnt="5"/>
      <dgm:spPr/>
      <dgm:t>
        <a:bodyPr/>
        <a:lstStyle/>
        <a:p>
          <a:endParaRPr lang="es-ES"/>
        </a:p>
      </dgm:t>
    </dgm:pt>
    <dgm:pt modelId="{5CA27618-1969-4788-BEAF-61F087A18BF6}" type="pres">
      <dgm:prSet presAssocID="{2611AB7D-3192-432A-9389-694F2D52128F}" presName="node" presStyleLbl="node1" presStyleIdx="1" presStyleCnt="5">
        <dgm:presLayoutVars>
          <dgm:bulletEnabled val="1"/>
        </dgm:presLayoutVars>
      </dgm:prSet>
      <dgm:spPr/>
      <dgm:t>
        <a:bodyPr/>
        <a:lstStyle/>
        <a:p>
          <a:endParaRPr lang="es-ES"/>
        </a:p>
      </dgm:t>
    </dgm:pt>
    <dgm:pt modelId="{E47F26F9-B8D4-43FE-9189-9856BA4BB8F3}" type="pres">
      <dgm:prSet presAssocID="{F21FE698-524A-4D5D-9C58-1B097C339D27}" presName="Name9" presStyleLbl="parChTrans1D2" presStyleIdx="2" presStyleCnt="5"/>
      <dgm:spPr/>
      <dgm:t>
        <a:bodyPr/>
        <a:lstStyle/>
        <a:p>
          <a:endParaRPr lang="es-ES"/>
        </a:p>
      </dgm:t>
    </dgm:pt>
    <dgm:pt modelId="{B5B71BBE-BECA-4CC1-A72B-8486D26FA44F}" type="pres">
      <dgm:prSet presAssocID="{F21FE698-524A-4D5D-9C58-1B097C339D27}" presName="connTx" presStyleLbl="parChTrans1D2" presStyleIdx="2" presStyleCnt="5"/>
      <dgm:spPr/>
      <dgm:t>
        <a:bodyPr/>
        <a:lstStyle/>
        <a:p>
          <a:endParaRPr lang="es-ES"/>
        </a:p>
      </dgm:t>
    </dgm:pt>
    <dgm:pt modelId="{F53F0CAD-5B94-4177-AA9A-2660F4AA5568}" type="pres">
      <dgm:prSet presAssocID="{F48314D0-FFB6-47D3-9FFC-61B3E081E5BD}" presName="node" presStyleLbl="node1" presStyleIdx="2" presStyleCnt="5">
        <dgm:presLayoutVars>
          <dgm:bulletEnabled val="1"/>
        </dgm:presLayoutVars>
      </dgm:prSet>
      <dgm:spPr/>
      <dgm:t>
        <a:bodyPr/>
        <a:lstStyle/>
        <a:p>
          <a:endParaRPr lang="es-ES"/>
        </a:p>
      </dgm:t>
    </dgm:pt>
    <dgm:pt modelId="{5E1F333C-E394-4597-8B03-51D5CBBEC0EC}" type="pres">
      <dgm:prSet presAssocID="{5F5A2829-2FBE-407C-859F-3CEB7110982E}" presName="Name9" presStyleLbl="parChTrans1D2" presStyleIdx="3" presStyleCnt="5"/>
      <dgm:spPr/>
      <dgm:t>
        <a:bodyPr/>
        <a:lstStyle/>
        <a:p>
          <a:endParaRPr lang="es-ES"/>
        </a:p>
      </dgm:t>
    </dgm:pt>
    <dgm:pt modelId="{77B4A186-A92A-43CA-92F4-235E4EE9CD5E}" type="pres">
      <dgm:prSet presAssocID="{5F5A2829-2FBE-407C-859F-3CEB7110982E}" presName="connTx" presStyleLbl="parChTrans1D2" presStyleIdx="3" presStyleCnt="5"/>
      <dgm:spPr/>
      <dgm:t>
        <a:bodyPr/>
        <a:lstStyle/>
        <a:p>
          <a:endParaRPr lang="es-ES"/>
        </a:p>
      </dgm:t>
    </dgm:pt>
    <dgm:pt modelId="{130C64E1-B9E5-4DFC-929A-CC398D2A5E60}" type="pres">
      <dgm:prSet presAssocID="{A2395EFB-71AC-4BBF-BB9D-DFB915F41829}" presName="node" presStyleLbl="node1" presStyleIdx="3" presStyleCnt="5">
        <dgm:presLayoutVars>
          <dgm:bulletEnabled val="1"/>
        </dgm:presLayoutVars>
      </dgm:prSet>
      <dgm:spPr/>
      <dgm:t>
        <a:bodyPr/>
        <a:lstStyle/>
        <a:p>
          <a:endParaRPr lang="es-ES"/>
        </a:p>
      </dgm:t>
    </dgm:pt>
    <dgm:pt modelId="{7F6BFC90-25F0-4AF8-B71B-127B5F66AB4D}" type="pres">
      <dgm:prSet presAssocID="{8AAA48C5-2A65-403C-B684-46B606CE350F}" presName="Name9" presStyleLbl="parChTrans1D2" presStyleIdx="4" presStyleCnt="5"/>
      <dgm:spPr/>
      <dgm:t>
        <a:bodyPr/>
        <a:lstStyle/>
        <a:p>
          <a:endParaRPr lang="es-ES"/>
        </a:p>
      </dgm:t>
    </dgm:pt>
    <dgm:pt modelId="{7B167F30-CEC5-4EF8-A369-357C066A9146}" type="pres">
      <dgm:prSet presAssocID="{8AAA48C5-2A65-403C-B684-46B606CE350F}" presName="connTx" presStyleLbl="parChTrans1D2" presStyleIdx="4" presStyleCnt="5"/>
      <dgm:spPr/>
      <dgm:t>
        <a:bodyPr/>
        <a:lstStyle/>
        <a:p>
          <a:endParaRPr lang="es-ES"/>
        </a:p>
      </dgm:t>
    </dgm:pt>
    <dgm:pt modelId="{716B973A-C900-4826-B7FE-00D1CB4FB1E2}" type="pres">
      <dgm:prSet presAssocID="{3F01641E-0059-4ED3-9F36-EF08DBCDA180}" presName="node" presStyleLbl="node1" presStyleIdx="4" presStyleCnt="5">
        <dgm:presLayoutVars>
          <dgm:bulletEnabled val="1"/>
        </dgm:presLayoutVars>
      </dgm:prSet>
      <dgm:spPr/>
      <dgm:t>
        <a:bodyPr/>
        <a:lstStyle/>
        <a:p>
          <a:endParaRPr lang="es-ES"/>
        </a:p>
      </dgm:t>
    </dgm:pt>
  </dgm:ptLst>
  <dgm:cxnLst>
    <dgm:cxn modelId="{278C7D75-AE7E-46D1-988D-4C257E539B74}" type="presOf" srcId="{8AAA48C5-2A65-403C-B684-46B606CE350F}" destId="{7B167F30-CEC5-4EF8-A369-357C066A9146}" srcOrd="1" destOrd="0" presId="urn:microsoft.com/office/officeart/2005/8/layout/radial1"/>
    <dgm:cxn modelId="{458E45A2-56D6-44C5-A6DE-29FC0A321CDE}" type="presOf" srcId="{2CEC6A31-4C67-4972-B54F-FA1601CF147D}" destId="{23905BE2-D8A4-43C8-9FAB-91B1A6A4C05F}" srcOrd="1" destOrd="0" presId="urn:microsoft.com/office/officeart/2005/8/layout/radial1"/>
    <dgm:cxn modelId="{4694E978-809F-4EAC-8DC2-D31FC09F1DDF}" type="presOf" srcId="{2611AB7D-3192-432A-9389-694F2D52128F}" destId="{5CA27618-1969-4788-BEAF-61F087A18BF6}" srcOrd="0" destOrd="0" presId="urn:microsoft.com/office/officeart/2005/8/layout/radial1"/>
    <dgm:cxn modelId="{155C85D0-F427-489F-96F2-C874545B391D}" type="presOf" srcId="{EF048DC2-E23B-4C19-AC8F-A745F1E1FEC0}" destId="{FC3A7847-8CF9-4331-B229-25DAE3774952}" srcOrd="0" destOrd="0" presId="urn:microsoft.com/office/officeart/2005/8/layout/radial1"/>
    <dgm:cxn modelId="{3BC4A2BA-F627-4166-A628-42FBE8B29A7B}" type="presOf" srcId="{F21FE698-524A-4D5D-9C58-1B097C339D27}" destId="{B5B71BBE-BECA-4CC1-A72B-8486D26FA44F}" srcOrd="1" destOrd="0" presId="urn:microsoft.com/office/officeart/2005/8/layout/radial1"/>
    <dgm:cxn modelId="{A104466A-CFB4-48A3-8E26-6A16EEF2C323}" type="presOf" srcId="{5F5A2829-2FBE-407C-859F-3CEB7110982E}" destId="{77B4A186-A92A-43CA-92F4-235E4EE9CD5E}" srcOrd="1" destOrd="0" presId="urn:microsoft.com/office/officeart/2005/8/layout/radial1"/>
    <dgm:cxn modelId="{452520B0-53BB-490C-86FD-E3674BDEC523}" type="presOf" srcId="{A8B74EE7-2E2E-449E-8945-6419AE07D0E7}" destId="{7EB20506-BC83-4D73-B2B1-35B06DC2C58A}" srcOrd="0" destOrd="0" presId="urn:microsoft.com/office/officeart/2005/8/layout/radial1"/>
    <dgm:cxn modelId="{39650DBC-4153-44AA-90C3-8A7190EBBBF0}" srcId="{818F8941-39BE-4601-B4F9-D46E92B89084}" destId="{3F01641E-0059-4ED3-9F36-EF08DBCDA180}" srcOrd="4" destOrd="0" parTransId="{8AAA48C5-2A65-403C-B684-46B606CE350F}" sibTransId="{0DF475D2-7F3B-456E-9CA0-51BC33C21418}"/>
    <dgm:cxn modelId="{8718462E-61F4-4533-A0AB-D6CF9F983025}" type="presOf" srcId="{8BF52AAB-ED76-407A-A4D0-CF0F4E72FBF9}" destId="{1DC4ACF4-768B-4B8E-8BE5-5EE3C1A72FDE}" srcOrd="0" destOrd="0" presId="urn:microsoft.com/office/officeart/2005/8/layout/radial1"/>
    <dgm:cxn modelId="{D9C92327-658D-4ACF-B19B-E1B9A40CA826}" type="presOf" srcId="{5F5A2829-2FBE-407C-859F-3CEB7110982E}" destId="{5E1F333C-E394-4597-8B03-51D5CBBEC0EC}" srcOrd="0" destOrd="0" presId="urn:microsoft.com/office/officeart/2005/8/layout/radial1"/>
    <dgm:cxn modelId="{8C0D9F14-2888-4E37-B600-4B3811082008}" type="presOf" srcId="{8AAA48C5-2A65-403C-B684-46B606CE350F}" destId="{7F6BFC90-25F0-4AF8-B71B-127B5F66AB4D}" srcOrd="0" destOrd="0" presId="urn:microsoft.com/office/officeart/2005/8/layout/radial1"/>
    <dgm:cxn modelId="{9696F685-88A3-4691-BBCD-474BC7C923CC}" srcId="{818F8941-39BE-4601-B4F9-D46E92B89084}" destId="{EF048DC2-E23B-4C19-AC8F-A745F1E1FEC0}" srcOrd="0" destOrd="0" parTransId="{2CEC6A31-4C67-4972-B54F-FA1601CF147D}" sibTransId="{2054B407-EDF0-4F9F-BA02-CBD3CEFA88E1}"/>
    <dgm:cxn modelId="{AC6403F4-1CF7-411B-86BD-DB8856A7BE45}" type="presOf" srcId="{8BF52AAB-ED76-407A-A4D0-CF0F4E72FBF9}" destId="{90A98F12-B431-40C2-90B4-35B85CE1F0B0}" srcOrd="1" destOrd="0" presId="urn:microsoft.com/office/officeart/2005/8/layout/radial1"/>
    <dgm:cxn modelId="{90D084A6-FC9A-483E-B97F-54F83752B2D0}" srcId="{A8B74EE7-2E2E-449E-8945-6419AE07D0E7}" destId="{818F8941-39BE-4601-B4F9-D46E92B89084}" srcOrd="0" destOrd="0" parTransId="{81B62293-6C13-4046-9A27-B382172BADE8}" sibTransId="{31A217B1-CC19-4839-827B-4B4693DA470F}"/>
    <dgm:cxn modelId="{AC8382B6-8627-4F7B-8C53-08A28384736D}" type="presOf" srcId="{F48314D0-FFB6-47D3-9FFC-61B3E081E5BD}" destId="{F53F0CAD-5B94-4177-AA9A-2660F4AA5568}" srcOrd="0" destOrd="0" presId="urn:microsoft.com/office/officeart/2005/8/layout/radial1"/>
    <dgm:cxn modelId="{6AB6C65C-468C-4E7B-A896-662303E4E38F}" type="presOf" srcId="{3F01641E-0059-4ED3-9F36-EF08DBCDA180}" destId="{716B973A-C900-4826-B7FE-00D1CB4FB1E2}" srcOrd="0" destOrd="0" presId="urn:microsoft.com/office/officeart/2005/8/layout/radial1"/>
    <dgm:cxn modelId="{60CB7DC3-A37A-41FC-AC54-627E24702B5F}" type="presOf" srcId="{A2395EFB-71AC-4BBF-BB9D-DFB915F41829}" destId="{130C64E1-B9E5-4DFC-929A-CC398D2A5E60}" srcOrd="0" destOrd="0" presId="urn:microsoft.com/office/officeart/2005/8/layout/radial1"/>
    <dgm:cxn modelId="{9AD17CEB-7F31-437C-9CB1-2770012BFAB9}" srcId="{818F8941-39BE-4601-B4F9-D46E92B89084}" destId="{F48314D0-FFB6-47D3-9FFC-61B3E081E5BD}" srcOrd="2" destOrd="0" parTransId="{F21FE698-524A-4D5D-9C58-1B097C339D27}" sibTransId="{4D55DC27-132C-4E4B-B04B-3764A3788AAA}"/>
    <dgm:cxn modelId="{91B00B0D-B3EE-4666-B313-12294F378C52}" srcId="{818F8941-39BE-4601-B4F9-D46E92B89084}" destId="{2611AB7D-3192-432A-9389-694F2D52128F}" srcOrd="1" destOrd="0" parTransId="{8BF52AAB-ED76-407A-A4D0-CF0F4E72FBF9}" sibTransId="{36620709-CFB2-48DC-AB9F-181EB5B937E9}"/>
    <dgm:cxn modelId="{2A84E56E-71B1-425E-A763-C0F7EBE36C74}" type="presOf" srcId="{818F8941-39BE-4601-B4F9-D46E92B89084}" destId="{1C237ABD-8553-4EF8-AC87-EFE1F9670F95}" srcOrd="0" destOrd="0" presId="urn:microsoft.com/office/officeart/2005/8/layout/radial1"/>
    <dgm:cxn modelId="{F7DD6389-EA5A-464C-B763-6D065D3C4148}" srcId="{818F8941-39BE-4601-B4F9-D46E92B89084}" destId="{A2395EFB-71AC-4BBF-BB9D-DFB915F41829}" srcOrd="3" destOrd="0" parTransId="{5F5A2829-2FBE-407C-859F-3CEB7110982E}" sibTransId="{BBB11F3A-0E1C-410D-9539-B1977E5EB1C2}"/>
    <dgm:cxn modelId="{260E53C1-29BB-4F1B-A8ED-002F0551527C}" type="presOf" srcId="{F21FE698-524A-4D5D-9C58-1B097C339D27}" destId="{E47F26F9-B8D4-43FE-9189-9856BA4BB8F3}" srcOrd="0" destOrd="0" presId="urn:microsoft.com/office/officeart/2005/8/layout/radial1"/>
    <dgm:cxn modelId="{8C690501-27F3-4B0F-AB53-0AFF2C1439DB}" type="presOf" srcId="{2CEC6A31-4C67-4972-B54F-FA1601CF147D}" destId="{72026A56-63D0-4CFD-8E6C-50832E6A02A4}" srcOrd="0" destOrd="0" presId="urn:microsoft.com/office/officeart/2005/8/layout/radial1"/>
    <dgm:cxn modelId="{C1C2E1C4-BE27-4187-B30C-F5F099583AAF}" type="presParOf" srcId="{7EB20506-BC83-4D73-B2B1-35B06DC2C58A}" destId="{1C237ABD-8553-4EF8-AC87-EFE1F9670F95}" srcOrd="0" destOrd="0" presId="urn:microsoft.com/office/officeart/2005/8/layout/radial1"/>
    <dgm:cxn modelId="{31416B11-8EC7-44B6-90E0-22865218A72E}" type="presParOf" srcId="{7EB20506-BC83-4D73-B2B1-35B06DC2C58A}" destId="{72026A56-63D0-4CFD-8E6C-50832E6A02A4}" srcOrd="1" destOrd="0" presId="urn:microsoft.com/office/officeart/2005/8/layout/radial1"/>
    <dgm:cxn modelId="{596439F3-BA9A-4B08-89B1-604B393C83C4}" type="presParOf" srcId="{72026A56-63D0-4CFD-8E6C-50832E6A02A4}" destId="{23905BE2-D8A4-43C8-9FAB-91B1A6A4C05F}" srcOrd="0" destOrd="0" presId="urn:microsoft.com/office/officeart/2005/8/layout/radial1"/>
    <dgm:cxn modelId="{5216E822-8235-47D3-B333-AFD52324F147}" type="presParOf" srcId="{7EB20506-BC83-4D73-B2B1-35B06DC2C58A}" destId="{FC3A7847-8CF9-4331-B229-25DAE3774952}" srcOrd="2" destOrd="0" presId="urn:microsoft.com/office/officeart/2005/8/layout/radial1"/>
    <dgm:cxn modelId="{90729DC5-FD34-42B7-9E5F-79CABA553F05}" type="presParOf" srcId="{7EB20506-BC83-4D73-B2B1-35B06DC2C58A}" destId="{1DC4ACF4-768B-4B8E-8BE5-5EE3C1A72FDE}" srcOrd="3" destOrd="0" presId="urn:microsoft.com/office/officeart/2005/8/layout/radial1"/>
    <dgm:cxn modelId="{362CD298-E5C7-4D0B-82E2-1DEA93BD96C9}" type="presParOf" srcId="{1DC4ACF4-768B-4B8E-8BE5-5EE3C1A72FDE}" destId="{90A98F12-B431-40C2-90B4-35B85CE1F0B0}" srcOrd="0" destOrd="0" presId="urn:microsoft.com/office/officeart/2005/8/layout/radial1"/>
    <dgm:cxn modelId="{89A8D5DA-C77B-4795-8B81-554999C98E30}" type="presParOf" srcId="{7EB20506-BC83-4D73-B2B1-35B06DC2C58A}" destId="{5CA27618-1969-4788-BEAF-61F087A18BF6}" srcOrd="4" destOrd="0" presId="urn:microsoft.com/office/officeart/2005/8/layout/radial1"/>
    <dgm:cxn modelId="{1E68A4FE-9111-4966-BB97-7A7F173B1E5C}" type="presParOf" srcId="{7EB20506-BC83-4D73-B2B1-35B06DC2C58A}" destId="{E47F26F9-B8D4-43FE-9189-9856BA4BB8F3}" srcOrd="5" destOrd="0" presId="urn:microsoft.com/office/officeart/2005/8/layout/radial1"/>
    <dgm:cxn modelId="{F6DFDF41-CF5F-47B9-A190-9E03DD0C5ABE}" type="presParOf" srcId="{E47F26F9-B8D4-43FE-9189-9856BA4BB8F3}" destId="{B5B71BBE-BECA-4CC1-A72B-8486D26FA44F}" srcOrd="0" destOrd="0" presId="urn:microsoft.com/office/officeart/2005/8/layout/radial1"/>
    <dgm:cxn modelId="{3D466F0B-51D8-4AC3-83D0-3D52E67405C2}" type="presParOf" srcId="{7EB20506-BC83-4D73-B2B1-35B06DC2C58A}" destId="{F53F0CAD-5B94-4177-AA9A-2660F4AA5568}" srcOrd="6" destOrd="0" presId="urn:microsoft.com/office/officeart/2005/8/layout/radial1"/>
    <dgm:cxn modelId="{CCA9D83D-18C0-4A6C-AE80-2AD615E03C28}" type="presParOf" srcId="{7EB20506-BC83-4D73-B2B1-35B06DC2C58A}" destId="{5E1F333C-E394-4597-8B03-51D5CBBEC0EC}" srcOrd="7" destOrd="0" presId="urn:microsoft.com/office/officeart/2005/8/layout/radial1"/>
    <dgm:cxn modelId="{6FF5E3C3-1339-488A-A791-1C56F4B551BF}" type="presParOf" srcId="{5E1F333C-E394-4597-8B03-51D5CBBEC0EC}" destId="{77B4A186-A92A-43CA-92F4-235E4EE9CD5E}" srcOrd="0" destOrd="0" presId="urn:microsoft.com/office/officeart/2005/8/layout/radial1"/>
    <dgm:cxn modelId="{70B53DEA-9B36-42F4-B93E-238F7E5A90C0}" type="presParOf" srcId="{7EB20506-BC83-4D73-B2B1-35B06DC2C58A}" destId="{130C64E1-B9E5-4DFC-929A-CC398D2A5E60}" srcOrd="8" destOrd="0" presId="urn:microsoft.com/office/officeart/2005/8/layout/radial1"/>
    <dgm:cxn modelId="{69071CC3-F26B-4C6E-B5C3-A82C8DEB23A6}" type="presParOf" srcId="{7EB20506-BC83-4D73-B2B1-35B06DC2C58A}" destId="{7F6BFC90-25F0-4AF8-B71B-127B5F66AB4D}" srcOrd="9" destOrd="0" presId="urn:microsoft.com/office/officeart/2005/8/layout/radial1"/>
    <dgm:cxn modelId="{23179E85-1244-4EB1-813F-8C8A5CB284FA}" type="presParOf" srcId="{7F6BFC90-25F0-4AF8-B71B-127B5F66AB4D}" destId="{7B167F30-CEC5-4EF8-A369-357C066A9146}" srcOrd="0" destOrd="0" presId="urn:microsoft.com/office/officeart/2005/8/layout/radial1"/>
    <dgm:cxn modelId="{FDED209A-BAEA-4DDD-A53A-BEEBDA653074}" type="presParOf" srcId="{7EB20506-BC83-4D73-B2B1-35B06DC2C58A}" destId="{716B973A-C900-4826-B7FE-00D1CB4FB1E2}" srcOrd="10" destOrd="0" presId="urn:microsoft.com/office/officeart/2005/8/layout/radial1"/>
  </dgm:cxnLst>
  <dgm:bg/>
  <dgm:whole/>
  <dgm:extLst>
    <a:ext uri="http://schemas.microsoft.com/office/drawing/2008/diagram">
      <dsp:dataModelExt xmlns=""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52EC19D-3D3B-48B1-BBE9-9BD4DBB7CD27}">
      <dsp:nvSpPr>
        <dsp:cNvPr id="0" name=""/>
        <dsp:cNvSpPr/>
      </dsp:nvSpPr>
      <dsp:spPr>
        <a:xfrm>
          <a:off x="3070508" y="339"/>
          <a:ext cx="1145659" cy="744678"/>
        </a:xfrm>
        <a:prstGeom prst="roundRect">
          <a:avLst/>
        </a:prstGeom>
        <a:gradFill rotWithShape="0">
          <a:gsLst>
            <a:gs pos="0">
              <a:schemeClr val="accent3">
                <a:hueOff val="0"/>
                <a:satOff val="0"/>
                <a:lumOff val="0"/>
                <a:alphaOff val="0"/>
                <a:shade val="51000"/>
                <a:satMod val="130000"/>
              </a:schemeClr>
            </a:gs>
            <a:gs pos="80000">
              <a:schemeClr val="accent3">
                <a:hueOff val="0"/>
                <a:satOff val="0"/>
                <a:lumOff val="0"/>
                <a:alphaOff val="0"/>
                <a:shade val="93000"/>
                <a:satMod val="130000"/>
              </a:schemeClr>
            </a:gs>
            <a:gs pos="100000">
              <a:schemeClr val="accent3">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s-ES" sz="1200" b="1" kern="1200" dirty="0" smtClean="0"/>
            <a:t>1. Diseñamos la Estrategia de Movilización Juvenil</a:t>
          </a:r>
          <a:endParaRPr lang="es-ES" sz="1200" b="1" kern="1200" dirty="0"/>
        </a:p>
      </dsp:txBody>
      <dsp:txXfrm>
        <a:off x="3106860" y="36691"/>
        <a:ext cx="1072955" cy="671974"/>
      </dsp:txXfrm>
    </dsp:sp>
    <dsp:sp modelId="{7C2D5377-7415-4204-8364-4983FA3FCD27}">
      <dsp:nvSpPr>
        <dsp:cNvPr id="0" name=""/>
        <dsp:cNvSpPr/>
      </dsp:nvSpPr>
      <dsp:spPr>
        <a:xfrm>
          <a:off x="1517586" y="372679"/>
          <a:ext cx="4251503" cy="4251503"/>
        </a:xfrm>
        <a:custGeom>
          <a:avLst/>
          <a:gdLst/>
          <a:ahLst/>
          <a:cxnLst/>
          <a:rect l="0" t="0" r="0" b="0"/>
          <a:pathLst>
            <a:path>
              <a:moveTo>
                <a:pt x="2848662" y="126697"/>
              </a:moveTo>
              <a:arcTo wR="2125751" hR="2125751" stAng="17392880" swAng="772148"/>
            </a:path>
          </a:pathLst>
        </a:custGeom>
        <a:noFill/>
        <a:ln w="9525" cap="flat" cmpd="sng" algn="ctr">
          <a:solidFill>
            <a:schemeClr val="accent3">
              <a:hueOff val="0"/>
              <a:satOff val="0"/>
              <a:lumOff val="0"/>
              <a:alphaOff val="0"/>
            </a:schemeClr>
          </a:solidFill>
          <a:prstDash val="solid"/>
          <a:tailEnd type="arrow"/>
        </a:ln>
        <a:effectLst/>
        <a:scene3d>
          <a:camera prst="orthographicFront"/>
          <a:lightRig rig="flat" dir="t"/>
        </a:scene3d>
        <a:sp3d z="-40000" prstMaterial="matte"/>
      </dsp:spPr>
      <dsp:style>
        <a:lnRef idx="1">
          <a:scrgbClr r="0" g="0" b="0"/>
        </a:lnRef>
        <a:fillRef idx="0">
          <a:scrgbClr r="0" g="0" b="0"/>
        </a:fillRef>
        <a:effectRef idx="0">
          <a:scrgbClr r="0" g="0" b="0"/>
        </a:effectRef>
        <a:fontRef idx="minor"/>
      </dsp:style>
    </dsp:sp>
    <dsp:sp modelId="{FF33A5BB-7366-4DAD-98F3-F3E46A95C491}">
      <dsp:nvSpPr>
        <dsp:cNvPr id="0" name=""/>
        <dsp:cNvSpPr/>
      </dsp:nvSpPr>
      <dsp:spPr>
        <a:xfrm>
          <a:off x="4732488" y="800707"/>
          <a:ext cx="1145659" cy="744678"/>
        </a:xfrm>
        <a:prstGeom prst="roundRect">
          <a:avLst/>
        </a:prstGeom>
        <a:gradFill rotWithShape="0">
          <a:gsLst>
            <a:gs pos="0">
              <a:schemeClr val="accent3">
                <a:hueOff val="1875044"/>
                <a:satOff val="-2813"/>
                <a:lumOff val="-458"/>
                <a:alphaOff val="0"/>
                <a:shade val="51000"/>
                <a:satMod val="130000"/>
              </a:schemeClr>
            </a:gs>
            <a:gs pos="80000">
              <a:schemeClr val="accent3">
                <a:hueOff val="1875044"/>
                <a:satOff val="-2813"/>
                <a:lumOff val="-458"/>
                <a:alphaOff val="0"/>
                <a:shade val="93000"/>
                <a:satMod val="130000"/>
              </a:schemeClr>
            </a:gs>
            <a:gs pos="100000">
              <a:schemeClr val="accent3">
                <a:hueOff val="1875044"/>
                <a:satOff val="-2813"/>
                <a:lumOff val="-458"/>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41910" tIns="41910" rIns="41910" bIns="41910" numCol="1" spcCol="1270" anchor="ctr" anchorCtr="0">
          <a:noAutofit/>
        </a:bodyPr>
        <a:lstStyle/>
        <a:p>
          <a:pPr lvl="0" algn="ctr" defTabSz="466725">
            <a:lnSpc>
              <a:spcPct val="90000"/>
            </a:lnSpc>
            <a:spcBef>
              <a:spcPct val="0"/>
            </a:spcBef>
            <a:spcAft>
              <a:spcPct val="35000"/>
            </a:spcAft>
          </a:pPr>
          <a:r>
            <a:rPr lang="es-ES" sz="1050" b="0" kern="1200" dirty="0" smtClean="0"/>
            <a:t>2</a:t>
          </a:r>
          <a:r>
            <a:rPr lang="es-ES" sz="800" b="0" kern="1200" dirty="0" smtClean="0"/>
            <a:t>. Identificamos  y  Negociamos con  Grupos  Pastorales y Ministerios Juveniles de Iglesias.</a:t>
          </a:r>
          <a:endParaRPr lang="es-ES" sz="800" b="0" kern="1200" dirty="0"/>
        </a:p>
      </dsp:txBody>
      <dsp:txXfrm>
        <a:off x="4768840" y="837059"/>
        <a:ext cx="1072955" cy="671974"/>
      </dsp:txXfrm>
    </dsp:sp>
    <dsp:sp modelId="{8DD0A82B-6197-4ECA-A500-02B62748C3AD}">
      <dsp:nvSpPr>
        <dsp:cNvPr id="0" name=""/>
        <dsp:cNvSpPr/>
      </dsp:nvSpPr>
      <dsp:spPr>
        <a:xfrm>
          <a:off x="1517586" y="372679"/>
          <a:ext cx="4251503" cy="4251503"/>
        </a:xfrm>
        <a:custGeom>
          <a:avLst/>
          <a:gdLst/>
          <a:ahLst/>
          <a:cxnLst/>
          <a:rect l="0" t="0" r="0" b="0"/>
          <a:pathLst>
            <a:path>
              <a:moveTo>
                <a:pt x="4112557" y="1369826"/>
              </a:moveTo>
              <a:arcTo wR="2125751" hR="2125751" stAng="20350172" swAng="1064335"/>
            </a:path>
          </a:pathLst>
        </a:custGeom>
        <a:noFill/>
        <a:ln w="9525" cap="flat" cmpd="sng" algn="ctr">
          <a:solidFill>
            <a:schemeClr val="accent3">
              <a:hueOff val="1875044"/>
              <a:satOff val="-2813"/>
              <a:lumOff val="-458"/>
              <a:alphaOff val="0"/>
            </a:schemeClr>
          </a:solidFill>
          <a:prstDash val="solid"/>
          <a:tailEnd type="arrow"/>
        </a:ln>
        <a:effectLst/>
        <a:scene3d>
          <a:camera prst="orthographicFront"/>
          <a:lightRig rig="flat" dir="t"/>
        </a:scene3d>
        <a:sp3d z="-40000" prstMaterial="matte"/>
      </dsp:spPr>
      <dsp:style>
        <a:lnRef idx="1">
          <a:scrgbClr r="0" g="0" b="0"/>
        </a:lnRef>
        <a:fillRef idx="0">
          <a:scrgbClr r="0" g="0" b="0"/>
        </a:fillRef>
        <a:effectRef idx="0">
          <a:scrgbClr r="0" g="0" b="0"/>
        </a:effectRef>
        <a:fontRef idx="minor"/>
      </dsp:style>
    </dsp:sp>
    <dsp:sp modelId="{7D0AD868-03B8-4C5F-A6F8-79DBD65A1C23}">
      <dsp:nvSpPr>
        <dsp:cNvPr id="0" name=""/>
        <dsp:cNvSpPr/>
      </dsp:nvSpPr>
      <dsp:spPr>
        <a:xfrm>
          <a:off x="5142963" y="2599115"/>
          <a:ext cx="1145659" cy="744678"/>
        </a:xfrm>
        <a:prstGeom prst="roundRect">
          <a:avLst/>
        </a:prstGeom>
        <a:gradFill rotWithShape="0">
          <a:gsLst>
            <a:gs pos="0">
              <a:schemeClr val="accent3">
                <a:hueOff val="3750088"/>
                <a:satOff val="-5627"/>
                <a:lumOff val="-915"/>
                <a:alphaOff val="0"/>
                <a:shade val="51000"/>
                <a:satMod val="130000"/>
              </a:schemeClr>
            </a:gs>
            <a:gs pos="80000">
              <a:schemeClr val="accent3">
                <a:hueOff val="3750088"/>
                <a:satOff val="-5627"/>
                <a:lumOff val="-915"/>
                <a:alphaOff val="0"/>
                <a:shade val="93000"/>
                <a:satMod val="130000"/>
              </a:schemeClr>
            </a:gs>
            <a:gs pos="100000">
              <a:schemeClr val="accent3">
                <a:hueOff val="3750088"/>
                <a:satOff val="-5627"/>
                <a:lumOff val="-915"/>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30480" tIns="30480" rIns="30480" bIns="30480" numCol="1" spcCol="1270" anchor="ctr" anchorCtr="0">
          <a:noAutofit/>
        </a:bodyPr>
        <a:lstStyle/>
        <a:p>
          <a:pPr lvl="0" algn="ctr" defTabSz="355600">
            <a:lnSpc>
              <a:spcPct val="90000"/>
            </a:lnSpc>
            <a:spcBef>
              <a:spcPct val="0"/>
            </a:spcBef>
            <a:spcAft>
              <a:spcPct val="35000"/>
            </a:spcAft>
          </a:pPr>
          <a:r>
            <a:rPr lang="es-ES" sz="800" kern="1200" dirty="0" smtClean="0"/>
            <a:t>3. </a:t>
          </a:r>
          <a:r>
            <a:rPr lang="es-ES" sz="800" b="1" kern="1200" dirty="0" smtClean="0"/>
            <a:t>Conocemos  desde y con los jóvenes sus realidades, sus referentes teológicos, sus imaginarios y sueños. </a:t>
          </a:r>
        </a:p>
      </dsp:txBody>
      <dsp:txXfrm>
        <a:off x="5179315" y="2635467"/>
        <a:ext cx="1072955" cy="671974"/>
      </dsp:txXfrm>
    </dsp:sp>
    <dsp:sp modelId="{DA6DAF3B-F023-493A-86EC-93983BF6C792}">
      <dsp:nvSpPr>
        <dsp:cNvPr id="0" name=""/>
        <dsp:cNvSpPr/>
      </dsp:nvSpPr>
      <dsp:spPr>
        <a:xfrm>
          <a:off x="1517586" y="372679"/>
          <a:ext cx="4251503" cy="4251503"/>
        </a:xfrm>
        <a:custGeom>
          <a:avLst/>
          <a:gdLst/>
          <a:ahLst/>
          <a:cxnLst/>
          <a:rect l="0" t="0" r="0" b="0"/>
          <a:pathLst>
            <a:path>
              <a:moveTo>
                <a:pt x="4002286" y="3124468"/>
              </a:moveTo>
              <a:arcTo wR="2125751" hR="2125751" stAng="1681350" swAng="835472"/>
            </a:path>
          </a:pathLst>
        </a:custGeom>
        <a:noFill/>
        <a:ln w="9525" cap="flat" cmpd="sng" algn="ctr">
          <a:solidFill>
            <a:schemeClr val="accent3">
              <a:hueOff val="3750088"/>
              <a:satOff val="-5627"/>
              <a:lumOff val="-915"/>
              <a:alphaOff val="0"/>
            </a:schemeClr>
          </a:solidFill>
          <a:prstDash val="solid"/>
          <a:tailEnd type="arrow"/>
        </a:ln>
        <a:effectLst/>
        <a:scene3d>
          <a:camera prst="orthographicFront"/>
          <a:lightRig rig="flat" dir="t"/>
        </a:scene3d>
        <a:sp3d z="-40000" prstMaterial="matte"/>
      </dsp:spPr>
      <dsp:style>
        <a:lnRef idx="1">
          <a:scrgbClr r="0" g="0" b="0"/>
        </a:lnRef>
        <a:fillRef idx="0">
          <a:scrgbClr r="0" g="0" b="0"/>
        </a:fillRef>
        <a:effectRef idx="0">
          <a:scrgbClr r="0" g="0" b="0"/>
        </a:effectRef>
        <a:fontRef idx="minor"/>
      </dsp:style>
    </dsp:sp>
    <dsp:sp modelId="{151218EE-D720-440C-87AB-B24CA3E7DA26}">
      <dsp:nvSpPr>
        <dsp:cNvPr id="0" name=""/>
        <dsp:cNvSpPr/>
      </dsp:nvSpPr>
      <dsp:spPr>
        <a:xfrm>
          <a:off x="3992837" y="4041327"/>
          <a:ext cx="1145659" cy="744678"/>
        </a:xfrm>
        <a:prstGeom prst="roundRect">
          <a:avLst/>
        </a:prstGeom>
        <a:gradFill rotWithShape="0">
          <a:gsLst>
            <a:gs pos="0">
              <a:schemeClr val="accent3">
                <a:hueOff val="5625132"/>
                <a:satOff val="-8440"/>
                <a:lumOff val="-1373"/>
                <a:alphaOff val="0"/>
                <a:shade val="51000"/>
                <a:satMod val="130000"/>
              </a:schemeClr>
            </a:gs>
            <a:gs pos="80000">
              <a:schemeClr val="accent3">
                <a:hueOff val="5625132"/>
                <a:satOff val="-8440"/>
                <a:lumOff val="-1373"/>
                <a:alphaOff val="0"/>
                <a:shade val="93000"/>
                <a:satMod val="130000"/>
              </a:schemeClr>
            </a:gs>
            <a:gs pos="100000">
              <a:schemeClr val="accent3">
                <a:hueOff val="5625132"/>
                <a:satOff val="-8440"/>
                <a:lumOff val="-1373"/>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38100" tIns="38100" rIns="38100" bIns="38100" numCol="1" spcCol="1270" anchor="ctr" anchorCtr="0">
          <a:noAutofit/>
        </a:bodyPr>
        <a:lstStyle/>
        <a:p>
          <a:pPr lvl="0" algn="ctr" defTabSz="444500">
            <a:lnSpc>
              <a:spcPct val="90000"/>
            </a:lnSpc>
            <a:spcBef>
              <a:spcPct val="0"/>
            </a:spcBef>
            <a:spcAft>
              <a:spcPct val="35000"/>
            </a:spcAft>
          </a:pPr>
          <a:r>
            <a:rPr lang="es-ES" sz="1000" kern="1200" dirty="0" smtClean="0"/>
            <a:t>4. Diseñamos planes de acción con jóvenes de política pública. </a:t>
          </a:r>
          <a:endParaRPr lang="es-ES" sz="1000" kern="1200" dirty="0"/>
        </a:p>
      </dsp:txBody>
      <dsp:txXfrm>
        <a:off x="4029189" y="4077679"/>
        <a:ext cx="1072955" cy="671974"/>
      </dsp:txXfrm>
    </dsp:sp>
    <dsp:sp modelId="{9723452A-D768-413D-B853-DEDBE402356C}">
      <dsp:nvSpPr>
        <dsp:cNvPr id="0" name=""/>
        <dsp:cNvSpPr/>
      </dsp:nvSpPr>
      <dsp:spPr>
        <a:xfrm>
          <a:off x="1517586" y="372679"/>
          <a:ext cx="4251503" cy="4251503"/>
        </a:xfrm>
        <a:custGeom>
          <a:avLst/>
          <a:gdLst/>
          <a:ahLst/>
          <a:cxnLst/>
          <a:rect l="0" t="0" r="0" b="0"/>
          <a:pathLst>
            <a:path>
              <a:moveTo>
                <a:pt x="2336697" y="4241010"/>
              </a:moveTo>
              <a:arcTo wR="2125751" hR="2125751" stAng="5058298" swAng="683405"/>
            </a:path>
          </a:pathLst>
        </a:custGeom>
        <a:noFill/>
        <a:ln w="9525" cap="flat" cmpd="sng" algn="ctr">
          <a:solidFill>
            <a:schemeClr val="accent3">
              <a:hueOff val="5625132"/>
              <a:satOff val="-8440"/>
              <a:lumOff val="-1373"/>
              <a:alphaOff val="0"/>
            </a:schemeClr>
          </a:solidFill>
          <a:prstDash val="solid"/>
          <a:tailEnd type="arrow"/>
        </a:ln>
        <a:effectLst/>
        <a:scene3d>
          <a:camera prst="orthographicFront"/>
          <a:lightRig rig="flat" dir="t"/>
        </a:scene3d>
        <a:sp3d z="-40000" prstMaterial="matte"/>
      </dsp:spPr>
      <dsp:style>
        <a:lnRef idx="1">
          <a:scrgbClr r="0" g="0" b="0"/>
        </a:lnRef>
        <a:fillRef idx="0">
          <a:scrgbClr r="0" g="0" b="0"/>
        </a:fillRef>
        <a:effectRef idx="0">
          <a:scrgbClr r="0" g="0" b="0"/>
        </a:effectRef>
        <a:fontRef idx="minor"/>
      </dsp:style>
    </dsp:sp>
    <dsp:sp modelId="{67F715A9-E2A7-429E-8C76-028D661B3D45}">
      <dsp:nvSpPr>
        <dsp:cNvPr id="0" name=""/>
        <dsp:cNvSpPr/>
      </dsp:nvSpPr>
      <dsp:spPr>
        <a:xfrm>
          <a:off x="2148179" y="4041327"/>
          <a:ext cx="1145659" cy="744678"/>
        </a:xfrm>
        <a:prstGeom prst="roundRect">
          <a:avLst/>
        </a:prstGeom>
        <a:gradFill rotWithShape="0">
          <a:gsLst>
            <a:gs pos="0">
              <a:schemeClr val="accent3">
                <a:hueOff val="7500176"/>
                <a:satOff val="-11253"/>
                <a:lumOff val="-1830"/>
                <a:alphaOff val="0"/>
                <a:shade val="51000"/>
                <a:satMod val="130000"/>
              </a:schemeClr>
            </a:gs>
            <a:gs pos="80000">
              <a:schemeClr val="accent3">
                <a:hueOff val="7500176"/>
                <a:satOff val="-11253"/>
                <a:lumOff val="-1830"/>
                <a:alphaOff val="0"/>
                <a:shade val="93000"/>
                <a:satMod val="130000"/>
              </a:schemeClr>
            </a:gs>
            <a:gs pos="100000">
              <a:schemeClr val="accent3">
                <a:hueOff val="7500176"/>
                <a:satOff val="-11253"/>
                <a:lumOff val="-183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38100" tIns="38100" rIns="38100" bIns="38100" numCol="1" spcCol="1270" anchor="ctr" anchorCtr="0">
          <a:noAutofit/>
        </a:bodyPr>
        <a:lstStyle/>
        <a:p>
          <a:pPr lvl="0" algn="ctr" defTabSz="444500">
            <a:lnSpc>
              <a:spcPct val="90000"/>
            </a:lnSpc>
            <a:spcBef>
              <a:spcPct val="0"/>
            </a:spcBef>
            <a:spcAft>
              <a:spcPct val="35000"/>
            </a:spcAft>
          </a:pPr>
          <a:r>
            <a:rPr lang="es-ES" sz="1000" b="1" kern="1200" dirty="0" smtClean="0"/>
            <a:t>5. Ejecutamos los planes de acción </a:t>
          </a:r>
          <a:endParaRPr lang="es-ES" sz="1000" b="1" kern="1200" dirty="0"/>
        </a:p>
      </dsp:txBody>
      <dsp:txXfrm>
        <a:off x="2184531" y="4077679"/>
        <a:ext cx="1072955" cy="671974"/>
      </dsp:txXfrm>
    </dsp:sp>
    <dsp:sp modelId="{EFA86F18-80CB-4F54-A3AF-4488805183AE}">
      <dsp:nvSpPr>
        <dsp:cNvPr id="0" name=""/>
        <dsp:cNvSpPr/>
      </dsp:nvSpPr>
      <dsp:spPr>
        <a:xfrm>
          <a:off x="1517586" y="372679"/>
          <a:ext cx="4251503" cy="4251503"/>
        </a:xfrm>
        <a:custGeom>
          <a:avLst/>
          <a:gdLst/>
          <a:ahLst/>
          <a:cxnLst/>
          <a:rect l="0" t="0" r="0" b="0"/>
          <a:pathLst>
            <a:path>
              <a:moveTo>
                <a:pt x="544695" y="3546696"/>
              </a:moveTo>
              <a:arcTo wR="2125751" hR="2125751" stAng="8283178" swAng="835472"/>
            </a:path>
          </a:pathLst>
        </a:custGeom>
        <a:noFill/>
        <a:ln w="9525" cap="flat" cmpd="sng" algn="ctr">
          <a:solidFill>
            <a:schemeClr val="accent3">
              <a:hueOff val="7500176"/>
              <a:satOff val="-11253"/>
              <a:lumOff val="-1830"/>
              <a:alphaOff val="0"/>
            </a:schemeClr>
          </a:solidFill>
          <a:prstDash val="solid"/>
          <a:tailEnd type="arrow"/>
        </a:ln>
        <a:effectLst/>
        <a:scene3d>
          <a:camera prst="orthographicFront"/>
          <a:lightRig rig="flat" dir="t"/>
        </a:scene3d>
        <a:sp3d z="-40000" prstMaterial="matte"/>
      </dsp:spPr>
      <dsp:style>
        <a:lnRef idx="1">
          <a:scrgbClr r="0" g="0" b="0"/>
        </a:lnRef>
        <a:fillRef idx="0">
          <a:scrgbClr r="0" g="0" b="0"/>
        </a:fillRef>
        <a:effectRef idx="0">
          <a:scrgbClr r="0" g="0" b="0"/>
        </a:effectRef>
        <a:fontRef idx="minor"/>
      </dsp:style>
    </dsp:sp>
    <dsp:sp modelId="{96EDCE7D-240C-40F2-A522-A629ACAE075A}">
      <dsp:nvSpPr>
        <dsp:cNvPr id="0" name=""/>
        <dsp:cNvSpPr/>
      </dsp:nvSpPr>
      <dsp:spPr>
        <a:xfrm>
          <a:off x="998053" y="2599115"/>
          <a:ext cx="1145659" cy="744678"/>
        </a:xfrm>
        <a:prstGeom prst="roundRect">
          <a:avLst/>
        </a:prstGeom>
        <a:gradFill rotWithShape="0">
          <a:gsLst>
            <a:gs pos="0">
              <a:schemeClr val="accent3">
                <a:hueOff val="9375220"/>
                <a:satOff val="-14067"/>
                <a:lumOff val="-2288"/>
                <a:alphaOff val="0"/>
                <a:shade val="51000"/>
                <a:satMod val="130000"/>
              </a:schemeClr>
            </a:gs>
            <a:gs pos="80000">
              <a:schemeClr val="accent3">
                <a:hueOff val="9375220"/>
                <a:satOff val="-14067"/>
                <a:lumOff val="-2288"/>
                <a:alphaOff val="0"/>
                <a:shade val="93000"/>
                <a:satMod val="130000"/>
              </a:schemeClr>
            </a:gs>
            <a:gs pos="100000">
              <a:schemeClr val="accent3">
                <a:hueOff val="9375220"/>
                <a:satOff val="-14067"/>
                <a:lumOff val="-2288"/>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34290" tIns="34290" rIns="34290" bIns="34290" numCol="1" spcCol="1270" anchor="ctr" anchorCtr="0">
          <a:noAutofit/>
        </a:bodyPr>
        <a:lstStyle/>
        <a:p>
          <a:pPr lvl="0" algn="ctr" defTabSz="400050">
            <a:lnSpc>
              <a:spcPct val="90000"/>
            </a:lnSpc>
            <a:spcBef>
              <a:spcPct val="0"/>
            </a:spcBef>
            <a:spcAft>
              <a:spcPct val="35000"/>
            </a:spcAft>
          </a:pPr>
          <a:r>
            <a:rPr lang="es-ES" sz="900" b="1" kern="1200" dirty="0" smtClean="0"/>
            <a:t>6. Rendimos cuentas  y mostramos la transparencia del proceso.</a:t>
          </a:r>
          <a:endParaRPr lang="es-ES" sz="900" b="1" kern="1200" dirty="0"/>
        </a:p>
      </dsp:txBody>
      <dsp:txXfrm>
        <a:off x="1034405" y="2635467"/>
        <a:ext cx="1072955" cy="671974"/>
      </dsp:txXfrm>
    </dsp:sp>
    <dsp:sp modelId="{6BE62329-79F4-428F-8847-952B25DDFFA4}">
      <dsp:nvSpPr>
        <dsp:cNvPr id="0" name=""/>
        <dsp:cNvSpPr/>
      </dsp:nvSpPr>
      <dsp:spPr>
        <a:xfrm>
          <a:off x="1517586" y="372679"/>
          <a:ext cx="4251503" cy="4251503"/>
        </a:xfrm>
        <a:custGeom>
          <a:avLst/>
          <a:gdLst/>
          <a:ahLst/>
          <a:cxnLst/>
          <a:rect l="0" t="0" r="0" b="0"/>
          <a:pathLst>
            <a:path>
              <a:moveTo>
                <a:pt x="3093" y="2011106"/>
              </a:moveTo>
              <a:arcTo wR="2125751" hR="2125751" stAng="10985492" swAng="1064335"/>
            </a:path>
          </a:pathLst>
        </a:custGeom>
        <a:noFill/>
        <a:ln w="9525" cap="flat" cmpd="sng" algn="ctr">
          <a:solidFill>
            <a:schemeClr val="accent3">
              <a:hueOff val="9375220"/>
              <a:satOff val="-14067"/>
              <a:lumOff val="-2288"/>
              <a:alphaOff val="0"/>
            </a:schemeClr>
          </a:solidFill>
          <a:prstDash val="solid"/>
          <a:tailEnd type="arrow"/>
        </a:ln>
        <a:effectLst/>
        <a:scene3d>
          <a:camera prst="orthographicFront"/>
          <a:lightRig rig="flat" dir="t"/>
        </a:scene3d>
        <a:sp3d z="-40000" prstMaterial="matte"/>
      </dsp:spPr>
      <dsp:style>
        <a:lnRef idx="1">
          <a:scrgbClr r="0" g="0" b="0"/>
        </a:lnRef>
        <a:fillRef idx="0">
          <a:scrgbClr r="0" g="0" b="0"/>
        </a:fillRef>
        <a:effectRef idx="0">
          <a:scrgbClr r="0" g="0" b="0"/>
        </a:effectRef>
        <a:fontRef idx="minor"/>
      </dsp:style>
    </dsp:sp>
    <dsp:sp modelId="{86B67196-4D74-4D76-869D-49C52B93FE7E}">
      <dsp:nvSpPr>
        <dsp:cNvPr id="0" name=""/>
        <dsp:cNvSpPr/>
      </dsp:nvSpPr>
      <dsp:spPr>
        <a:xfrm>
          <a:off x="1408528" y="800707"/>
          <a:ext cx="1145659" cy="744678"/>
        </a:xfrm>
        <a:prstGeom prst="roundRect">
          <a:avLst/>
        </a:prstGeom>
        <a:gradFill rotWithShape="0">
          <a:gsLst>
            <a:gs pos="0">
              <a:schemeClr val="accent3">
                <a:hueOff val="11250264"/>
                <a:satOff val="-16880"/>
                <a:lumOff val="-2745"/>
                <a:alphaOff val="0"/>
                <a:shade val="51000"/>
                <a:satMod val="130000"/>
              </a:schemeClr>
            </a:gs>
            <a:gs pos="80000">
              <a:schemeClr val="accent3">
                <a:hueOff val="11250264"/>
                <a:satOff val="-16880"/>
                <a:lumOff val="-2745"/>
                <a:alphaOff val="0"/>
                <a:shade val="93000"/>
                <a:satMod val="130000"/>
              </a:schemeClr>
            </a:gs>
            <a:gs pos="100000">
              <a:schemeClr val="accent3">
                <a:hueOff val="11250264"/>
                <a:satOff val="-16880"/>
                <a:lumOff val="-2745"/>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41910" tIns="41910" rIns="41910" bIns="41910" numCol="1" spcCol="1270" anchor="ctr" anchorCtr="0">
          <a:noAutofit/>
        </a:bodyPr>
        <a:lstStyle/>
        <a:p>
          <a:pPr lvl="0" algn="ctr" defTabSz="488950">
            <a:lnSpc>
              <a:spcPct val="90000"/>
            </a:lnSpc>
            <a:spcBef>
              <a:spcPct val="0"/>
            </a:spcBef>
            <a:spcAft>
              <a:spcPct val="35000"/>
            </a:spcAft>
          </a:pPr>
          <a:r>
            <a:rPr lang="es-ES" sz="1100" b="1" kern="1200" dirty="0" smtClean="0"/>
            <a:t>7. Generamos conocimiento sobre juventudes</a:t>
          </a:r>
          <a:endParaRPr lang="es-ES" sz="1100" b="1" kern="1200" dirty="0"/>
        </a:p>
      </dsp:txBody>
      <dsp:txXfrm>
        <a:off x="1444880" y="837059"/>
        <a:ext cx="1072955" cy="671974"/>
      </dsp:txXfrm>
    </dsp:sp>
    <dsp:sp modelId="{E0DBE301-251B-491F-82FC-DB961A84113E}">
      <dsp:nvSpPr>
        <dsp:cNvPr id="0" name=""/>
        <dsp:cNvSpPr/>
      </dsp:nvSpPr>
      <dsp:spPr>
        <a:xfrm>
          <a:off x="1517586" y="372679"/>
          <a:ext cx="4251503" cy="4251503"/>
        </a:xfrm>
        <a:custGeom>
          <a:avLst/>
          <a:gdLst/>
          <a:ahLst/>
          <a:cxnLst/>
          <a:rect l="0" t="0" r="0" b="0"/>
          <a:pathLst>
            <a:path>
              <a:moveTo>
                <a:pt x="975759" y="337920"/>
              </a:moveTo>
              <a:arcTo wR="2125751" hR="2125751" stAng="14234972" swAng="772148"/>
            </a:path>
          </a:pathLst>
        </a:custGeom>
        <a:noFill/>
        <a:ln w="9525" cap="flat" cmpd="sng" algn="ctr">
          <a:solidFill>
            <a:schemeClr val="accent3">
              <a:hueOff val="11250264"/>
              <a:satOff val="-16880"/>
              <a:lumOff val="-2745"/>
              <a:alphaOff val="0"/>
            </a:schemeClr>
          </a:solidFill>
          <a:prstDash val="solid"/>
          <a:tailEnd type="arrow"/>
        </a:ln>
        <a:effectLst/>
        <a:scene3d>
          <a:camera prst="orthographicFront"/>
          <a:lightRig rig="flat" dir="t"/>
        </a:scene3d>
        <a:sp3d z="-40000" prstMaterial="matte"/>
      </dsp:spPr>
      <dsp:style>
        <a:lnRef idx="1">
          <a:scrgbClr r="0" g="0" b="0"/>
        </a:lnRef>
        <a:fillRef idx="0">
          <a:scrgbClr r="0" g="0" b="0"/>
        </a:fillRef>
        <a:effectRef idx="0">
          <a:scrgbClr r="0" g="0" b="0"/>
        </a:effectRef>
        <a:fontRef idx="minor"/>
      </dsp:style>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C237ABD-8553-4EF8-AC87-EFE1F9670F95}">
      <dsp:nvSpPr>
        <dsp:cNvPr id="0" name=""/>
        <dsp:cNvSpPr/>
      </dsp:nvSpPr>
      <dsp:spPr>
        <a:xfrm>
          <a:off x="2656407" y="1750300"/>
          <a:ext cx="1330918" cy="1330918"/>
        </a:xfrm>
        <a:prstGeom prst="ellipse">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lvl="0" algn="ctr" defTabSz="444500">
            <a:lnSpc>
              <a:spcPct val="90000"/>
            </a:lnSpc>
            <a:spcBef>
              <a:spcPct val="0"/>
            </a:spcBef>
            <a:spcAft>
              <a:spcPct val="35000"/>
            </a:spcAft>
          </a:pPr>
          <a:r>
            <a:rPr lang="es-ES" sz="1000" b="1" kern="1200" dirty="0" smtClean="0"/>
            <a:t>INFORMAMOS Y FORTALECEMOS LA CONFIANZA.  </a:t>
          </a:r>
          <a:endParaRPr lang="es-ES" sz="1000" b="1" kern="1200" dirty="0"/>
        </a:p>
      </dsp:txBody>
      <dsp:txXfrm>
        <a:off x="2851315" y="1945208"/>
        <a:ext cx="941102" cy="941102"/>
      </dsp:txXfrm>
    </dsp:sp>
    <dsp:sp modelId="{72026A56-63D0-4CFD-8E6C-50832E6A02A4}">
      <dsp:nvSpPr>
        <dsp:cNvPr id="0" name=""/>
        <dsp:cNvSpPr/>
      </dsp:nvSpPr>
      <dsp:spPr>
        <a:xfrm rot="16200000">
          <a:off x="3120952" y="1531356"/>
          <a:ext cx="401829" cy="36058"/>
        </a:xfrm>
        <a:custGeom>
          <a:avLst/>
          <a:gdLst/>
          <a:ahLst/>
          <a:cxnLst/>
          <a:rect l="0" t="0" r="0" b="0"/>
          <a:pathLst>
            <a:path>
              <a:moveTo>
                <a:pt x="0" y="18029"/>
              </a:moveTo>
              <a:lnTo>
                <a:pt x="401829" y="18029"/>
              </a:lnTo>
            </a:path>
          </a:pathLst>
        </a:custGeom>
        <a:noFill/>
        <a:ln w="25400" cap="flat" cmpd="sng" algn="ctr">
          <a:solidFill>
            <a:schemeClr val="accent5">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s-ES" sz="500" kern="1200"/>
        </a:p>
      </dsp:txBody>
      <dsp:txXfrm>
        <a:off x="3311821" y="1539339"/>
        <a:ext cx="20091" cy="20091"/>
      </dsp:txXfrm>
    </dsp:sp>
    <dsp:sp modelId="{FC3A7847-8CF9-4331-B229-25DAE3774952}">
      <dsp:nvSpPr>
        <dsp:cNvPr id="0" name=""/>
        <dsp:cNvSpPr/>
      </dsp:nvSpPr>
      <dsp:spPr>
        <a:xfrm>
          <a:off x="2656407" y="17552"/>
          <a:ext cx="1330918" cy="1330918"/>
        </a:xfrm>
        <a:prstGeom prst="ellipse">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lvl="0" algn="ctr" defTabSz="533400">
            <a:lnSpc>
              <a:spcPct val="90000"/>
            </a:lnSpc>
            <a:spcBef>
              <a:spcPct val="0"/>
            </a:spcBef>
            <a:spcAft>
              <a:spcPct val="35000"/>
            </a:spcAft>
          </a:pPr>
          <a:r>
            <a:rPr lang="es-ES" sz="1200" b="1" kern="1200" dirty="0" smtClean="0"/>
            <a:t>IGLESIAS </a:t>
          </a:r>
          <a:endParaRPr lang="es-ES" sz="1200" b="1" kern="1200" dirty="0"/>
        </a:p>
      </dsp:txBody>
      <dsp:txXfrm>
        <a:off x="2851315" y="212460"/>
        <a:ext cx="941102" cy="941102"/>
      </dsp:txXfrm>
    </dsp:sp>
    <dsp:sp modelId="{1DC4ACF4-768B-4B8E-8BE5-5EE3C1A72FDE}">
      <dsp:nvSpPr>
        <dsp:cNvPr id="0" name=""/>
        <dsp:cNvSpPr/>
      </dsp:nvSpPr>
      <dsp:spPr>
        <a:xfrm rot="20520000">
          <a:off x="3944923" y="2130005"/>
          <a:ext cx="401829" cy="36058"/>
        </a:xfrm>
        <a:custGeom>
          <a:avLst/>
          <a:gdLst/>
          <a:ahLst/>
          <a:cxnLst/>
          <a:rect l="0" t="0" r="0" b="0"/>
          <a:pathLst>
            <a:path>
              <a:moveTo>
                <a:pt x="0" y="18029"/>
              </a:moveTo>
              <a:lnTo>
                <a:pt x="401829" y="18029"/>
              </a:lnTo>
            </a:path>
          </a:pathLst>
        </a:custGeom>
        <a:noFill/>
        <a:ln w="25400" cap="flat" cmpd="sng" algn="ctr">
          <a:solidFill>
            <a:schemeClr val="accent5">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s-ES" sz="500" kern="1200"/>
        </a:p>
      </dsp:txBody>
      <dsp:txXfrm>
        <a:off x="4135791" y="2137989"/>
        <a:ext cx="20091" cy="20091"/>
      </dsp:txXfrm>
    </dsp:sp>
    <dsp:sp modelId="{5CA27618-1969-4788-BEAF-61F087A18BF6}">
      <dsp:nvSpPr>
        <dsp:cNvPr id="0" name=""/>
        <dsp:cNvSpPr/>
      </dsp:nvSpPr>
      <dsp:spPr>
        <a:xfrm>
          <a:off x="4304349" y="1214851"/>
          <a:ext cx="1330918" cy="1330918"/>
        </a:xfrm>
        <a:prstGeom prst="ellipse">
          <a:avLst/>
        </a:prstGeom>
        <a:solidFill>
          <a:schemeClr val="accent4">
            <a:hueOff val="-1116192"/>
            <a:satOff val="6725"/>
            <a:lumOff val="539"/>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lvl="0" algn="ctr" defTabSz="444500">
            <a:lnSpc>
              <a:spcPct val="90000"/>
            </a:lnSpc>
            <a:spcBef>
              <a:spcPct val="0"/>
            </a:spcBef>
            <a:spcAft>
              <a:spcPct val="35000"/>
            </a:spcAft>
          </a:pPr>
          <a:r>
            <a:rPr lang="es-ES" sz="1000" b="1" kern="1200" dirty="0" smtClean="0"/>
            <a:t>JOVENES  INVOLUCRADOS </a:t>
          </a:r>
          <a:endParaRPr lang="es-ES" sz="1000" b="1" kern="1200" dirty="0"/>
        </a:p>
      </dsp:txBody>
      <dsp:txXfrm>
        <a:off x="4499257" y="1409759"/>
        <a:ext cx="941102" cy="941102"/>
      </dsp:txXfrm>
    </dsp:sp>
    <dsp:sp modelId="{E47F26F9-B8D4-43FE-9189-9856BA4BB8F3}">
      <dsp:nvSpPr>
        <dsp:cNvPr id="0" name=""/>
        <dsp:cNvSpPr/>
      </dsp:nvSpPr>
      <dsp:spPr>
        <a:xfrm rot="3240000">
          <a:off x="3630194" y="3098641"/>
          <a:ext cx="401829" cy="36058"/>
        </a:xfrm>
        <a:custGeom>
          <a:avLst/>
          <a:gdLst/>
          <a:ahLst/>
          <a:cxnLst/>
          <a:rect l="0" t="0" r="0" b="0"/>
          <a:pathLst>
            <a:path>
              <a:moveTo>
                <a:pt x="0" y="18029"/>
              </a:moveTo>
              <a:lnTo>
                <a:pt x="401829" y="18029"/>
              </a:lnTo>
            </a:path>
          </a:pathLst>
        </a:custGeom>
        <a:noFill/>
        <a:ln w="25400" cap="flat" cmpd="sng" algn="ctr">
          <a:solidFill>
            <a:schemeClr val="accent5">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s-ES" sz="500" kern="1200"/>
        </a:p>
      </dsp:txBody>
      <dsp:txXfrm>
        <a:off x="3821063" y="3106625"/>
        <a:ext cx="20091" cy="20091"/>
      </dsp:txXfrm>
    </dsp:sp>
    <dsp:sp modelId="{F53F0CAD-5B94-4177-AA9A-2660F4AA5568}">
      <dsp:nvSpPr>
        <dsp:cNvPr id="0" name=""/>
        <dsp:cNvSpPr/>
      </dsp:nvSpPr>
      <dsp:spPr>
        <a:xfrm>
          <a:off x="3674891" y="3152123"/>
          <a:ext cx="1330918" cy="1330918"/>
        </a:xfrm>
        <a:prstGeom prst="ellipse">
          <a:avLst/>
        </a:prstGeom>
        <a:solidFill>
          <a:schemeClr val="accent4">
            <a:hueOff val="-2232385"/>
            <a:satOff val="13449"/>
            <a:lumOff val="1078"/>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 tIns="5715" rIns="5715" bIns="5715" numCol="1" spcCol="1270" anchor="ctr" anchorCtr="0">
          <a:noAutofit/>
        </a:bodyPr>
        <a:lstStyle/>
        <a:p>
          <a:pPr lvl="0" algn="ctr" defTabSz="400050">
            <a:lnSpc>
              <a:spcPct val="90000"/>
            </a:lnSpc>
            <a:spcBef>
              <a:spcPct val="0"/>
            </a:spcBef>
            <a:spcAft>
              <a:spcPct val="35000"/>
            </a:spcAft>
          </a:pPr>
          <a:r>
            <a:rPr lang="es-ES" sz="900" b="1" kern="1200" dirty="0" smtClean="0"/>
            <a:t>FAMILIAS DE LOS JOVENES</a:t>
          </a:r>
          <a:endParaRPr lang="es-ES" sz="900" b="1" kern="1200" dirty="0"/>
        </a:p>
      </dsp:txBody>
      <dsp:txXfrm>
        <a:off x="3869799" y="3347031"/>
        <a:ext cx="941102" cy="941102"/>
      </dsp:txXfrm>
    </dsp:sp>
    <dsp:sp modelId="{5E1F333C-E394-4597-8B03-51D5CBBEC0EC}">
      <dsp:nvSpPr>
        <dsp:cNvPr id="0" name=""/>
        <dsp:cNvSpPr/>
      </dsp:nvSpPr>
      <dsp:spPr>
        <a:xfrm rot="7560000">
          <a:off x="2611710" y="3098641"/>
          <a:ext cx="401829" cy="36058"/>
        </a:xfrm>
        <a:custGeom>
          <a:avLst/>
          <a:gdLst/>
          <a:ahLst/>
          <a:cxnLst/>
          <a:rect l="0" t="0" r="0" b="0"/>
          <a:pathLst>
            <a:path>
              <a:moveTo>
                <a:pt x="0" y="18029"/>
              </a:moveTo>
              <a:lnTo>
                <a:pt x="401829" y="18029"/>
              </a:lnTo>
            </a:path>
          </a:pathLst>
        </a:custGeom>
        <a:noFill/>
        <a:ln w="25400" cap="flat" cmpd="sng" algn="ctr">
          <a:solidFill>
            <a:schemeClr val="accent5">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s-ES" sz="500" kern="1200"/>
        </a:p>
      </dsp:txBody>
      <dsp:txXfrm rot="10800000">
        <a:off x="2802579" y="3106625"/>
        <a:ext cx="20091" cy="20091"/>
      </dsp:txXfrm>
    </dsp:sp>
    <dsp:sp modelId="{130C64E1-B9E5-4DFC-929A-CC398D2A5E60}">
      <dsp:nvSpPr>
        <dsp:cNvPr id="0" name=""/>
        <dsp:cNvSpPr/>
      </dsp:nvSpPr>
      <dsp:spPr>
        <a:xfrm>
          <a:off x="1637923" y="3152123"/>
          <a:ext cx="1330918" cy="1330918"/>
        </a:xfrm>
        <a:prstGeom prst="ellipse">
          <a:avLst/>
        </a:prstGeom>
        <a:solidFill>
          <a:schemeClr val="accent4">
            <a:hueOff val="-3348577"/>
            <a:satOff val="20174"/>
            <a:lumOff val="1617"/>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 tIns="5715" rIns="5715" bIns="5715" numCol="1" spcCol="1270" anchor="ctr" anchorCtr="0">
          <a:noAutofit/>
        </a:bodyPr>
        <a:lstStyle/>
        <a:p>
          <a:pPr lvl="0" algn="ctr" defTabSz="400050">
            <a:lnSpc>
              <a:spcPct val="90000"/>
            </a:lnSpc>
            <a:spcBef>
              <a:spcPct val="0"/>
            </a:spcBef>
            <a:spcAft>
              <a:spcPct val="35000"/>
            </a:spcAft>
          </a:pPr>
          <a:r>
            <a:rPr lang="es-ES" sz="900" b="1" kern="1200" dirty="0" smtClean="0"/>
            <a:t>OFICINA NACIONAL Y REGIONAL  DE VME</a:t>
          </a:r>
          <a:endParaRPr lang="es-ES" sz="900" b="1" kern="1200" dirty="0"/>
        </a:p>
      </dsp:txBody>
      <dsp:txXfrm>
        <a:off x="1832831" y="3347031"/>
        <a:ext cx="941102" cy="941102"/>
      </dsp:txXfrm>
    </dsp:sp>
    <dsp:sp modelId="{7F6BFC90-25F0-4AF8-B71B-127B5F66AB4D}">
      <dsp:nvSpPr>
        <dsp:cNvPr id="0" name=""/>
        <dsp:cNvSpPr/>
      </dsp:nvSpPr>
      <dsp:spPr>
        <a:xfrm rot="11880000">
          <a:off x="2296981" y="2130005"/>
          <a:ext cx="401829" cy="36058"/>
        </a:xfrm>
        <a:custGeom>
          <a:avLst/>
          <a:gdLst/>
          <a:ahLst/>
          <a:cxnLst/>
          <a:rect l="0" t="0" r="0" b="0"/>
          <a:pathLst>
            <a:path>
              <a:moveTo>
                <a:pt x="0" y="18029"/>
              </a:moveTo>
              <a:lnTo>
                <a:pt x="401829" y="18029"/>
              </a:lnTo>
            </a:path>
          </a:pathLst>
        </a:custGeom>
        <a:noFill/>
        <a:ln w="25400" cap="flat" cmpd="sng" algn="ctr">
          <a:solidFill>
            <a:schemeClr val="accent5">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s-ES" sz="500" kern="1200"/>
        </a:p>
      </dsp:txBody>
      <dsp:txXfrm rot="10800000">
        <a:off x="2487850" y="2137989"/>
        <a:ext cx="20091" cy="20091"/>
      </dsp:txXfrm>
    </dsp:sp>
    <dsp:sp modelId="{716B973A-C900-4826-B7FE-00D1CB4FB1E2}">
      <dsp:nvSpPr>
        <dsp:cNvPr id="0" name=""/>
        <dsp:cNvSpPr/>
      </dsp:nvSpPr>
      <dsp:spPr>
        <a:xfrm>
          <a:off x="1008466" y="1214851"/>
          <a:ext cx="1330918" cy="1330918"/>
        </a:xfrm>
        <a:prstGeom prst="ellipse">
          <a:avLst/>
        </a:prstGeom>
        <a:solidFill>
          <a:schemeClr val="accent4">
            <a:hueOff val="-4464770"/>
            <a:satOff val="26899"/>
            <a:lumOff val="2156"/>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 tIns="5715" rIns="5715" bIns="5715" numCol="1" spcCol="1270" anchor="ctr" anchorCtr="0">
          <a:noAutofit/>
        </a:bodyPr>
        <a:lstStyle/>
        <a:p>
          <a:pPr lvl="0" algn="ctr" defTabSz="400050">
            <a:lnSpc>
              <a:spcPct val="90000"/>
            </a:lnSpc>
            <a:spcBef>
              <a:spcPct val="0"/>
            </a:spcBef>
            <a:spcAft>
              <a:spcPct val="35000"/>
            </a:spcAft>
          </a:pPr>
          <a:r>
            <a:rPr lang="es-ES" sz="900" b="1" kern="1200" dirty="0" smtClean="0"/>
            <a:t>CONFRATERNIDAD</a:t>
          </a:r>
          <a:endParaRPr lang="es-ES" sz="900" b="1" kern="1200" dirty="0"/>
        </a:p>
      </dsp:txBody>
      <dsp:txXfrm>
        <a:off x="1203374" y="1409759"/>
        <a:ext cx="941102" cy="941102"/>
      </dsp:txXfrm>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4B3E781-BD90-40E3-A9A1-86F44F917578}">
      <dsp:nvSpPr>
        <dsp:cNvPr id="0" name=""/>
        <dsp:cNvSpPr/>
      </dsp:nvSpPr>
      <dsp:spPr>
        <a:xfrm rot="16200000">
          <a:off x="508000" y="-508000"/>
          <a:ext cx="2032000" cy="3048000"/>
        </a:xfrm>
        <a:prstGeom prst="round1Rect">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2456" tIns="92456" rIns="92456" bIns="92456" numCol="1" spcCol="1270" anchor="ctr" anchorCtr="0">
          <a:noAutofit/>
        </a:bodyPr>
        <a:lstStyle/>
        <a:p>
          <a:pPr lvl="0" algn="ctr" defTabSz="577850">
            <a:lnSpc>
              <a:spcPct val="90000"/>
            </a:lnSpc>
            <a:spcBef>
              <a:spcPct val="0"/>
            </a:spcBef>
            <a:spcAft>
              <a:spcPct val="35000"/>
            </a:spcAft>
          </a:pPr>
          <a:endParaRPr lang="es-ES" sz="1300" kern="1200" dirty="0" smtClean="0"/>
        </a:p>
        <a:p>
          <a:pPr lvl="0" algn="ctr" defTabSz="577850">
            <a:lnSpc>
              <a:spcPct val="90000"/>
            </a:lnSpc>
            <a:spcBef>
              <a:spcPct val="0"/>
            </a:spcBef>
            <a:spcAft>
              <a:spcPct val="35000"/>
            </a:spcAft>
          </a:pPr>
          <a:r>
            <a:rPr lang="es-ES" sz="1300" kern="1200" dirty="0" smtClean="0"/>
            <a:t>Sistematización de las Experiencias generadas: Narrativa, Visual, Auditiva.</a:t>
          </a:r>
        </a:p>
        <a:p>
          <a:pPr lvl="0" algn="ctr" defTabSz="577850">
            <a:lnSpc>
              <a:spcPct val="90000"/>
            </a:lnSpc>
            <a:spcBef>
              <a:spcPct val="0"/>
            </a:spcBef>
            <a:spcAft>
              <a:spcPct val="35000"/>
            </a:spcAft>
          </a:pPr>
          <a:r>
            <a:rPr lang="es-ES" sz="1300" kern="1200" dirty="0" smtClean="0"/>
            <a:t>Información recopilada: Libros, Documentos, Memorias, Registros</a:t>
          </a:r>
        </a:p>
        <a:p>
          <a:pPr lvl="0" algn="ctr" defTabSz="577850">
            <a:lnSpc>
              <a:spcPct val="90000"/>
            </a:lnSpc>
            <a:spcBef>
              <a:spcPct val="0"/>
            </a:spcBef>
            <a:spcAft>
              <a:spcPct val="35000"/>
            </a:spcAft>
          </a:pPr>
          <a:endParaRPr lang="es-ES" sz="1300" kern="1200" dirty="0"/>
        </a:p>
      </dsp:txBody>
      <dsp:txXfrm rot="5400000">
        <a:off x="0" y="0"/>
        <a:ext cx="3048000" cy="1524000"/>
      </dsp:txXfrm>
    </dsp:sp>
    <dsp:sp modelId="{FE9F7FB4-2C92-475C-9117-7557C3F6E5C9}">
      <dsp:nvSpPr>
        <dsp:cNvPr id="0" name=""/>
        <dsp:cNvSpPr/>
      </dsp:nvSpPr>
      <dsp:spPr>
        <a:xfrm>
          <a:off x="3048000" y="0"/>
          <a:ext cx="3048000" cy="2032000"/>
        </a:xfrm>
        <a:prstGeom prst="round1Rect">
          <a:avLst/>
        </a:prstGeom>
        <a:solidFill>
          <a:schemeClr val="accent4">
            <a:hueOff val="-1488257"/>
            <a:satOff val="8966"/>
            <a:lumOff val="719"/>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2456" tIns="92456" rIns="92456" bIns="92456" numCol="1" spcCol="1270" anchor="ctr" anchorCtr="0">
          <a:noAutofit/>
        </a:bodyPr>
        <a:lstStyle/>
        <a:p>
          <a:pPr lvl="0" algn="ctr" defTabSz="577850">
            <a:lnSpc>
              <a:spcPct val="90000"/>
            </a:lnSpc>
            <a:spcBef>
              <a:spcPct val="0"/>
            </a:spcBef>
            <a:spcAft>
              <a:spcPct val="35000"/>
            </a:spcAft>
          </a:pPr>
          <a:endParaRPr lang="es-ES" sz="1300" kern="1200" dirty="0" smtClean="0"/>
        </a:p>
        <a:p>
          <a:pPr lvl="0" algn="ctr" defTabSz="577850">
            <a:lnSpc>
              <a:spcPct val="90000"/>
            </a:lnSpc>
            <a:spcBef>
              <a:spcPct val="0"/>
            </a:spcBef>
            <a:spcAft>
              <a:spcPct val="35000"/>
            </a:spcAft>
          </a:pPr>
          <a:r>
            <a:rPr lang="es-ES" sz="1300" kern="1200" dirty="0" smtClean="0"/>
            <a:t>Experiencia vivencial de los involucrados en el proceso. </a:t>
          </a:r>
          <a:endParaRPr lang="es-ES" sz="1300" b="1" kern="1200" dirty="0" smtClean="0"/>
        </a:p>
        <a:p>
          <a:pPr lvl="0" algn="ctr" defTabSz="577850">
            <a:lnSpc>
              <a:spcPct val="90000"/>
            </a:lnSpc>
            <a:spcBef>
              <a:spcPct val="0"/>
            </a:spcBef>
            <a:spcAft>
              <a:spcPct val="35000"/>
            </a:spcAft>
          </a:pPr>
          <a:r>
            <a:rPr lang="es-ES" sz="1300" b="1" kern="1200" dirty="0" smtClean="0"/>
            <a:t>TESTIMONIOS DE VIDA</a:t>
          </a:r>
        </a:p>
      </dsp:txBody>
      <dsp:txXfrm>
        <a:off x="3048000" y="0"/>
        <a:ext cx="3048000" cy="1524000"/>
      </dsp:txXfrm>
    </dsp:sp>
    <dsp:sp modelId="{1EAE33A8-DE7B-48A1-8AE5-291734E5F720}">
      <dsp:nvSpPr>
        <dsp:cNvPr id="0" name=""/>
        <dsp:cNvSpPr/>
      </dsp:nvSpPr>
      <dsp:spPr>
        <a:xfrm rot="10800000">
          <a:off x="0" y="2032000"/>
          <a:ext cx="3048000" cy="2032000"/>
        </a:xfrm>
        <a:prstGeom prst="round1Rect">
          <a:avLst/>
        </a:prstGeom>
        <a:solidFill>
          <a:schemeClr val="accent4">
            <a:hueOff val="-2976513"/>
            <a:satOff val="17933"/>
            <a:lumOff val="1437"/>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2456" tIns="92456" rIns="92456" bIns="92456" numCol="1" spcCol="1270" anchor="ctr" anchorCtr="0">
          <a:noAutofit/>
        </a:bodyPr>
        <a:lstStyle/>
        <a:p>
          <a:pPr lvl="0" algn="ctr" defTabSz="577850">
            <a:lnSpc>
              <a:spcPct val="90000"/>
            </a:lnSpc>
            <a:spcBef>
              <a:spcPct val="0"/>
            </a:spcBef>
            <a:spcAft>
              <a:spcPct val="35000"/>
            </a:spcAft>
          </a:pPr>
          <a:r>
            <a:rPr lang="es-ES" sz="1300" kern="1200" dirty="0" smtClean="0"/>
            <a:t>Iconos gravitantes , símbolos e imaginarios  que identifican los fenómenos de movilización  juvenil. </a:t>
          </a:r>
        </a:p>
        <a:p>
          <a:pPr lvl="0" algn="ctr" defTabSz="577850">
            <a:lnSpc>
              <a:spcPct val="90000"/>
            </a:lnSpc>
            <a:spcBef>
              <a:spcPct val="0"/>
            </a:spcBef>
            <a:spcAft>
              <a:spcPct val="35000"/>
            </a:spcAft>
          </a:pPr>
          <a:endParaRPr lang="es-ES" sz="1300" kern="1200" dirty="0" smtClean="0"/>
        </a:p>
        <a:p>
          <a:pPr lvl="0" algn="ctr" defTabSz="577850">
            <a:lnSpc>
              <a:spcPct val="90000"/>
            </a:lnSpc>
            <a:spcBef>
              <a:spcPct val="0"/>
            </a:spcBef>
            <a:spcAft>
              <a:spcPct val="35000"/>
            </a:spcAft>
          </a:pPr>
          <a:endParaRPr lang="es-ES" sz="1300" kern="1200" dirty="0"/>
        </a:p>
      </dsp:txBody>
      <dsp:txXfrm rot="10800000">
        <a:off x="0" y="2539999"/>
        <a:ext cx="3048000" cy="1524000"/>
      </dsp:txXfrm>
    </dsp:sp>
    <dsp:sp modelId="{6BFC1E54-6A6A-407C-B74E-BC84D411931D}">
      <dsp:nvSpPr>
        <dsp:cNvPr id="0" name=""/>
        <dsp:cNvSpPr/>
      </dsp:nvSpPr>
      <dsp:spPr>
        <a:xfrm rot="5400000">
          <a:off x="3556000" y="1523999"/>
          <a:ext cx="2032000" cy="3048000"/>
        </a:xfrm>
        <a:prstGeom prst="round1Rect">
          <a:avLst/>
        </a:prstGeom>
        <a:solidFill>
          <a:schemeClr val="accent4">
            <a:hueOff val="-4464770"/>
            <a:satOff val="26899"/>
            <a:lumOff val="2156"/>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2456" tIns="92456" rIns="92456" bIns="92456" numCol="1" spcCol="1270" anchor="ctr" anchorCtr="0">
          <a:noAutofit/>
        </a:bodyPr>
        <a:lstStyle/>
        <a:p>
          <a:pPr lvl="0" algn="ctr" defTabSz="577850">
            <a:lnSpc>
              <a:spcPct val="90000"/>
            </a:lnSpc>
            <a:spcBef>
              <a:spcPct val="0"/>
            </a:spcBef>
            <a:spcAft>
              <a:spcPct val="35000"/>
            </a:spcAft>
          </a:pPr>
          <a:r>
            <a:rPr lang="es-ES" sz="1300" kern="1200" dirty="0" smtClean="0"/>
            <a:t>Gráficos Ilustrativos de Estrategias y el Proceso. </a:t>
          </a:r>
        </a:p>
        <a:p>
          <a:pPr lvl="0" algn="ctr" defTabSz="577850">
            <a:lnSpc>
              <a:spcPct val="90000"/>
            </a:lnSpc>
            <a:spcBef>
              <a:spcPct val="0"/>
            </a:spcBef>
            <a:spcAft>
              <a:spcPct val="35000"/>
            </a:spcAft>
          </a:pPr>
          <a:r>
            <a:rPr lang="es-ES" sz="1300" kern="1200" dirty="0" smtClean="0"/>
            <a:t>Metodologías, técnicas, Herramientas de trabajo con Jóvenes.  </a:t>
          </a:r>
        </a:p>
      </dsp:txBody>
      <dsp:txXfrm rot="-5400000">
        <a:off x="3048000" y="2539999"/>
        <a:ext cx="3048000" cy="1524000"/>
      </dsp:txXfrm>
    </dsp:sp>
    <dsp:sp modelId="{7A195E67-89A2-4ED2-91BA-0D76AE6D8538}">
      <dsp:nvSpPr>
        <dsp:cNvPr id="0" name=""/>
        <dsp:cNvSpPr/>
      </dsp:nvSpPr>
      <dsp:spPr>
        <a:xfrm>
          <a:off x="2133600" y="1523999"/>
          <a:ext cx="1828800" cy="1016000"/>
        </a:xfrm>
        <a:prstGeom prst="roundRect">
          <a:avLst/>
        </a:prstGeom>
        <a:solidFill>
          <a:schemeClr val="accent4">
            <a:tint val="4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9530" tIns="49530" rIns="49530" bIns="49530" numCol="1" spcCol="1270" anchor="ctr" anchorCtr="0">
          <a:noAutofit/>
        </a:bodyPr>
        <a:lstStyle/>
        <a:p>
          <a:pPr lvl="0" algn="ctr" defTabSz="577850">
            <a:lnSpc>
              <a:spcPct val="90000"/>
            </a:lnSpc>
            <a:spcBef>
              <a:spcPct val="0"/>
            </a:spcBef>
            <a:spcAft>
              <a:spcPct val="35000"/>
            </a:spcAft>
          </a:pPr>
          <a:r>
            <a:rPr lang="es-ES" sz="1300" kern="1200" dirty="0" smtClean="0"/>
            <a:t>GESTION DE CONOCIMIENTO </a:t>
          </a:r>
          <a:endParaRPr lang="es-ES" sz="1300" kern="1200" dirty="0"/>
        </a:p>
      </dsp:txBody>
      <dsp:txXfrm>
        <a:off x="2183197" y="1573596"/>
        <a:ext cx="1729606" cy="916806"/>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98EC0D7-E468-4C71-85A7-7930064192E8}">
      <dsp:nvSpPr>
        <dsp:cNvPr id="0" name=""/>
        <dsp:cNvSpPr/>
      </dsp:nvSpPr>
      <dsp:spPr>
        <a:xfrm rot="10800000">
          <a:off x="0" y="0"/>
          <a:ext cx="4643469" cy="1404947"/>
        </a:xfrm>
        <a:prstGeom prst="trapezoid">
          <a:avLst>
            <a:gd name="adj" fmla="val 55085"/>
          </a:avLst>
        </a:prstGeom>
        <a:gradFill rotWithShape="0">
          <a:gsLst>
            <a:gs pos="0">
              <a:schemeClr val="accent4">
                <a:hueOff val="0"/>
                <a:satOff val="0"/>
                <a:lumOff val="0"/>
                <a:alphaOff val="0"/>
                <a:shade val="51000"/>
                <a:satMod val="130000"/>
              </a:schemeClr>
            </a:gs>
            <a:gs pos="80000">
              <a:schemeClr val="accent4">
                <a:hueOff val="0"/>
                <a:satOff val="0"/>
                <a:lumOff val="0"/>
                <a:alphaOff val="0"/>
                <a:shade val="93000"/>
                <a:satMod val="130000"/>
              </a:schemeClr>
            </a:gs>
            <a:gs pos="100000">
              <a:schemeClr val="accent4">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30480" tIns="30480" rIns="30480" bIns="30480" numCol="1" spcCol="1270" anchor="ctr" anchorCtr="0">
          <a:noAutofit/>
        </a:bodyPr>
        <a:lstStyle/>
        <a:p>
          <a:pPr lvl="0" algn="ctr" defTabSz="1066800">
            <a:lnSpc>
              <a:spcPct val="90000"/>
            </a:lnSpc>
            <a:spcBef>
              <a:spcPct val="0"/>
            </a:spcBef>
            <a:spcAft>
              <a:spcPct val="35000"/>
            </a:spcAft>
          </a:pPr>
          <a:endParaRPr lang="es-ES" sz="2400" kern="1200" dirty="0" smtClean="0"/>
        </a:p>
        <a:p>
          <a:pPr lvl="0" algn="ctr" defTabSz="1066800">
            <a:lnSpc>
              <a:spcPct val="90000"/>
            </a:lnSpc>
            <a:spcBef>
              <a:spcPct val="0"/>
            </a:spcBef>
            <a:spcAft>
              <a:spcPct val="35000"/>
            </a:spcAft>
          </a:pPr>
          <a:r>
            <a:rPr lang="es-ES" sz="2400" kern="1200" dirty="0" smtClean="0"/>
            <a:t>Sociedad Local </a:t>
          </a:r>
        </a:p>
        <a:p>
          <a:pPr lvl="0" algn="ctr" defTabSz="1066800">
            <a:lnSpc>
              <a:spcPct val="90000"/>
            </a:lnSpc>
            <a:spcBef>
              <a:spcPct val="0"/>
            </a:spcBef>
            <a:spcAft>
              <a:spcPct val="35000"/>
            </a:spcAft>
          </a:pPr>
          <a:endParaRPr lang="es-ES" sz="2900" kern="1200" dirty="0"/>
        </a:p>
      </dsp:txBody>
      <dsp:txXfrm rot="-10800000">
        <a:off x="812607" y="0"/>
        <a:ext cx="3018255" cy="1404947"/>
      </dsp:txXfrm>
    </dsp:sp>
    <dsp:sp modelId="{A72270C4-4E4D-4DC6-887A-78F991ADFE0C}">
      <dsp:nvSpPr>
        <dsp:cNvPr id="0" name=""/>
        <dsp:cNvSpPr/>
      </dsp:nvSpPr>
      <dsp:spPr>
        <a:xfrm rot="10800000">
          <a:off x="773911" y="1404947"/>
          <a:ext cx="3095646" cy="1404947"/>
        </a:xfrm>
        <a:prstGeom prst="trapezoid">
          <a:avLst>
            <a:gd name="adj" fmla="val 55085"/>
          </a:avLst>
        </a:prstGeom>
        <a:gradFill rotWithShape="0">
          <a:gsLst>
            <a:gs pos="0">
              <a:schemeClr val="accent4">
                <a:hueOff val="-2232385"/>
                <a:satOff val="13449"/>
                <a:lumOff val="1078"/>
                <a:alphaOff val="0"/>
                <a:shade val="51000"/>
                <a:satMod val="130000"/>
              </a:schemeClr>
            </a:gs>
            <a:gs pos="80000">
              <a:schemeClr val="accent4">
                <a:hueOff val="-2232385"/>
                <a:satOff val="13449"/>
                <a:lumOff val="1078"/>
                <a:alphaOff val="0"/>
                <a:shade val="93000"/>
                <a:satMod val="130000"/>
              </a:schemeClr>
            </a:gs>
            <a:gs pos="100000">
              <a:schemeClr val="accent4">
                <a:hueOff val="-2232385"/>
                <a:satOff val="13449"/>
                <a:lumOff val="1078"/>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27940" tIns="27940" rIns="27940" bIns="27940" numCol="1" spcCol="1270" anchor="ctr" anchorCtr="0">
          <a:noAutofit/>
        </a:bodyPr>
        <a:lstStyle/>
        <a:p>
          <a:pPr lvl="0" algn="ctr" defTabSz="977900">
            <a:lnSpc>
              <a:spcPct val="90000"/>
            </a:lnSpc>
            <a:spcBef>
              <a:spcPct val="0"/>
            </a:spcBef>
            <a:spcAft>
              <a:spcPct val="35000"/>
            </a:spcAft>
          </a:pPr>
          <a:r>
            <a:rPr lang="es-ES" sz="2200" kern="1200" dirty="0" smtClean="0"/>
            <a:t>Capital Social</a:t>
          </a:r>
        </a:p>
      </dsp:txBody>
      <dsp:txXfrm rot="-10800000">
        <a:off x="1315649" y="1404947"/>
        <a:ext cx="2012170" cy="1404947"/>
      </dsp:txXfrm>
    </dsp:sp>
    <dsp:sp modelId="{9FD68369-E6C4-4DF7-BDB9-8945CDCAE052}">
      <dsp:nvSpPr>
        <dsp:cNvPr id="0" name=""/>
        <dsp:cNvSpPr/>
      </dsp:nvSpPr>
      <dsp:spPr>
        <a:xfrm rot="10800000">
          <a:off x="1547823" y="2809894"/>
          <a:ext cx="1547823" cy="1404947"/>
        </a:xfrm>
        <a:prstGeom prst="trapezoid">
          <a:avLst>
            <a:gd name="adj" fmla="val 55085"/>
          </a:avLst>
        </a:prstGeom>
        <a:gradFill rotWithShape="0">
          <a:gsLst>
            <a:gs pos="0">
              <a:schemeClr val="accent4">
                <a:hueOff val="-4464770"/>
                <a:satOff val="26899"/>
                <a:lumOff val="2156"/>
                <a:alphaOff val="0"/>
                <a:shade val="51000"/>
                <a:satMod val="130000"/>
              </a:schemeClr>
            </a:gs>
            <a:gs pos="80000">
              <a:schemeClr val="accent4">
                <a:hueOff val="-4464770"/>
                <a:satOff val="26899"/>
                <a:lumOff val="2156"/>
                <a:alphaOff val="0"/>
                <a:shade val="93000"/>
                <a:satMod val="130000"/>
              </a:schemeClr>
            </a:gs>
            <a:gs pos="100000">
              <a:schemeClr val="accent4">
                <a:hueOff val="-4464770"/>
                <a:satOff val="26899"/>
                <a:lumOff val="2156"/>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22860" tIns="22860" rIns="22860" bIns="22860" numCol="1" spcCol="1270" anchor="ctr" anchorCtr="0">
          <a:noAutofit/>
        </a:bodyPr>
        <a:lstStyle/>
        <a:p>
          <a:pPr lvl="0" algn="ctr" defTabSz="800100">
            <a:lnSpc>
              <a:spcPct val="90000"/>
            </a:lnSpc>
            <a:spcBef>
              <a:spcPct val="0"/>
            </a:spcBef>
            <a:spcAft>
              <a:spcPct val="35000"/>
            </a:spcAft>
          </a:pPr>
          <a:endParaRPr lang="es-ES" sz="1800" kern="1200" dirty="0" smtClean="0"/>
        </a:p>
        <a:p>
          <a:pPr lvl="0" algn="ctr" defTabSz="800100">
            <a:lnSpc>
              <a:spcPct val="90000"/>
            </a:lnSpc>
            <a:spcBef>
              <a:spcPct val="0"/>
            </a:spcBef>
            <a:spcAft>
              <a:spcPct val="35000"/>
            </a:spcAft>
          </a:pPr>
          <a:r>
            <a:rPr lang="es-ES" sz="1800" kern="1200" dirty="0" smtClean="0"/>
            <a:t>Jóvenes</a:t>
          </a:r>
        </a:p>
        <a:p>
          <a:pPr lvl="0" algn="ctr" defTabSz="800100">
            <a:lnSpc>
              <a:spcPct val="90000"/>
            </a:lnSpc>
            <a:spcBef>
              <a:spcPct val="0"/>
            </a:spcBef>
            <a:spcAft>
              <a:spcPct val="35000"/>
            </a:spcAft>
          </a:pPr>
          <a:endParaRPr lang="es-ES" sz="1800" kern="1200" dirty="0" smtClean="0"/>
        </a:p>
        <a:p>
          <a:pPr lvl="0" algn="ctr" defTabSz="800100">
            <a:lnSpc>
              <a:spcPct val="90000"/>
            </a:lnSpc>
            <a:spcBef>
              <a:spcPct val="0"/>
            </a:spcBef>
            <a:spcAft>
              <a:spcPct val="35000"/>
            </a:spcAft>
          </a:pPr>
          <a:endParaRPr lang="es-ES" sz="2400" kern="1200" dirty="0" smtClean="0"/>
        </a:p>
      </dsp:txBody>
      <dsp:txXfrm rot="-10800000">
        <a:off x="1547823" y="2809894"/>
        <a:ext cx="1547823" cy="1404947"/>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9DE3BF4-90AC-45F3-BF69-4AE8EF0BF780}">
      <dsp:nvSpPr>
        <dsp:cNvPr id="0" name=""/>
        <dsp:cNvSpPr/>
      </dsp:nvSpPr>
      <dsp:spPr>
        <a:xfrm>
          <a:off x="0" y="353378"/>
          <a:ext cx="4714907" cy="1218262"/>
        </a:xfrm>
        <a:prstGeom prst="roundRect">
          <a:avLst/>
        </a:prstGeom>
        <a:gradFill rotWithShape="0">
          <a:gsLst>
            <a:gs pos="0">
              <a:schemeClr val="accent4">
                <a:hueOff val="0"/>
                <a:satOff val="0"/>
                <a:lumOff val="0"/>
                <a:alphaOff val="0"/>
                <a:shade val="51000"/>
                <a:satMod val="130000"/>
              </a:schemeClr>
            </a:gs>
            <a:gs pos="80000">
              <a:schemeClr val="accent4">
                <a:hueOff val="0"/>
                <a:satOff val="0"/>
                <a:lumOff val="0"/>
                <a:alphaOff val="0"/>
                <a:shade val="93000"/>
                <a:satMod val="130000"/>
              </a:schemeClr>
            </a:gs>
            <a:gs pos="100000">
              <a:schemeClr val="accent4">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76200" tIns="76200" rIns="76200" bIns="76200" numCol="1" spcCol="1270" anchor="ctr" anchorCtr="0">
          <a:noAutofit/>
        </a:bodyPr>
        <a:lstStyle/>
        <a:p>
          <a:pPr lvl="0" algn="l" defTabSz="889000">
            <a:lnSpc>
              <a:spcPct val="90000"/>
            </a:lnSpc>
            <a:spcBef>
              <a:spcPct val="0"/>
            </a:spcBef>
            <a:spcAft>
              <a:spcPct val="35000"/>
            </a:spcAft>
          </a:pPr>
          <a:r>
            <a:rPr lang="es-ES" sz="2000" b="1" kern="1200" dirty="0" smtClean="0"/>
            <a:t>Fortalecimiento de la democracia local Ejercicio de ciudadanía  </a:t>
          </a:r>
          <a:endParaRPr lang="es-ES" sz="2000" b="1" kern="1200" dirty="0"/>
        </a:p>
      </dsp:txBody>
      <dsp:txXfrm>
        <a:off x="59471" y="412849"/>
        <a:ext cx="4595965" cy="1099320"/>
      </dsp:txXfrm>
    </dsp:sp>
    <dsp:sp modelId="{E3DDE948-448B-4DEB-B962-F8F2133F6A7A}">
      <dsp:nvSpPr>
        <dsp:cNvPr id="0" name=""/>
        <dsp:cNvSpPr/>
      </dsp:nvSpPr>
      <dsp:spPr>
        <a:xfrm>
          <a:off x="0" y="1763822"/>
          <a:ext cx="4714907" cy="1308011"/>
        </a:xfrm>
        <a:prstGeom prst="roundRect">
          <a:avLst/>
        </a:prstGeom>
        <a:gradFill rotWithShape="0">
          <a:gsLst>
            <a:gs pos="0">
              <a:schemeClr val="accent4">
                <a:hueOff val="-2232385"/>
                <a:satOff val="13449"/>
                <a:lumOff val="1078"/>
                <a:alphaOff val="0"/>
                <a:shade val="51000"/>
                <a:satMod val="130000"/>
              </a:schemeClr>
            </a:gs>
            <a:gs pos="80000">
              <a:schemeClr val="accent4">
                <a:hueOff val="-2232385"/>
                <a:satOff val="13449"/>
                <a:lumOff val="1078"/>
                <a:alphaOff val="0"/>
                <a:shade val="93000"/>
                <a:satMod val="130000"/>
              </a:schemeClr>
            </a:gs>
            <a:gs pos="100000">
              <a:schemeClr val="accent4">
                <a:hueOff val="-2232385"/>
                <a:satOff val="13449"/>
                <a:lumOff val="1078"/>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76200" tIns="76200" rIns="76200" bIns="76200" numCol="1" spcCol="1270" anchor="ctr" anchorCtr="0">
          <a:noAutofit/>
        </a:bodyPr>
        <a:lstStyle/>
        <a:p>
          <a:pPr lvl="0" algn="l" defTabSz="889000">
            <a:lnSpc>
              <a:spcPct val="90000"/>
            </a:lnSpc>
            <a:spcBef>
              <a:spcPct val="0"/>
            </a:spcBef>
            <a:spcAft>
              <a:spcPct val="35000"/>
            </a:spcAft>
          </a:pPr>
          <a:r>
            <a:rPr lang="es-ES" sz="2000" b="1" kern="1200" dirty="0" smtClean="0"/>
            <a:t>Fortalecimiento del tejido social</a:t>
          </a:r>
        </a:p>
        <a:p>
          <a:pPr lvl="0" algn="l" defTabSz="889000">
            <a:lnSpc>
              <a:spcPct val="90000"/>
            </a:lnSpc>
            <a:spcBef>
              <a:spcPct val="0"/>
            </a:spcBef>
            <a:spcAft>
              <a:spcPct val="35000"/>
            </a:spcAft>
          </a:pPr>
          <a:r>
            <a:rPr lang="es-ES" sz="2000" b="1" kern="1200" dirty="0" smtClean="0"/>
            <a:t>Consolidación y empoderamiento de los grupos, redes y organizaciones juveniles .</a:t>
          </a:r>
          <a:endParaRPr lang="es-ES" sz="2000" kern="1200" dirty="0"/>
        </a:p>
      </dsp:txBody>
      <dsp:txXfrm>
        <a:off x="63852" y="1827674"/>
        <a:ext cx="4587203" cy="1180307"/>
      </dsp:txXfrm>
    </dsp:sp>
    <dsp:sp modelId="{0B77274D-F115-4F6B-B929-38B3A8155B45}">
      <dsp:nvSpPr>
        <dsp:cNvPr id="0" name=""/>
        <dsp:cNvSpPr/>
      </dsp:nvSpPr>
      <dsp:spPr>
        <a:xfrm>
          <a:off x="0" y="3353766"/>
          <a:ext cx="4714907" cy="1218262"/>
        </a:xfrm>
        <a:prstGeom prst="roundRect">
          <a:avLst/>
        </a:prstGeom>
        <a:gradFill rotWithShape="0">
          <a:gsLst>
            <a:gs pos="0">
              <a:schemeClr val="accent4">
                <a:hueOff val="-4464770"/>
                <a:satOff val="26899"/>
                <a:lumOff val="2156"/>
                <a:alphaOff val="0"/>
                <a:shade val="51000"/>
                <a:satMod val="130000"/>
              </a:schemeClr>
            </a:gs>
            <a:gs pos="80000">
              <a:schemeClr val="accent4">
                <a:hueOff val="-4464770"/>
                <a:satOff val="26899"/>
                <a:lumOff val="2156"/>
                <a:alphaOff val="0"/>
                <a:shade val="93000"/>
                <a:satMod val="130000"/>
              </a:schemeClr>
            </a:gs>
            <a:gs pos="100000">
              <a:schemeClr val="accent4">
                <a:hueOff val="-4464770"/>
                <a:satOff val="26899"/>
                <a:lumOff val="2156"/>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76200" tIns="76200" rIns="76200" bIns="76200" numCol="1" spcCol="1270" anchor="ctr" anchorCtr="0">
          <a:noAutofit/>
        </a:bodyPr>
        <a:lstStyle/>
        <a:p>
          <a:pPr lvl="0" algn="l" defTabSz="889000">
            <a:lnSpc>
              <a:spcPct val="90000"/>
            </a:lnSpc>
            <a:spcBef>
              <a:spcPct val="0"/>
            </a:spcBef>
            <a:spcAft>
              <a:spcPct val="35000"/>
            </a:spcAft>
          </a:pPr>
          <a:r>
            <a:rPr lang="es-ES" sz="2000" b="1" kern="1200" dirty="0" smtClean="0"/>
            <a:t>Fortalecimiento de la Identidad Construcción de sentidos y conceptos en base a sus propios imaginarios. </a:t>
          </a:r>
          <a:endParaRPr lang="es-ES" sz="2000" kern="1200" dirty="0"/>
        </a:p>
      </dsp:txBody>
      <dsp:txXfrm>
        <a:off x="59471" y="3413237"/>
        <a:ext cx="4595965" cy="1099320"/>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974C6C6-BF8D-4343-B43F-4AB2A25C173F}">
      <dsp:nvSpPr>
        <dsp:cNvPr id="0" name=""/>
        <dsp:cNvSpPr/>
      </dsp:nvSpPr>
      <dsp:spPr>
        <a:xfrm>
          <a:off x="0" y="194617"/>
          <a:ext cx="3357586" cy="1216800"/>
        </a:xfrm>
        <a:prstGeom prst="roundRect">
          <a:avLst/>
        </a:prstGeom>
        <a:gradFill rotWithShape="0">
          <a:gsLst>
            <a:gs pos="0">
              <a:schemeClr val="accent4">
                <a:hueOff val="0"/>
                <a:satOff val="0"/>
                <a:lumOff val="0"/>
                <a:alphaOff val="0"/>
                <a:shade val="51000"/>
                <a:satMod val="130000"/>
              </a:schemeClr>
            </a:gs>
            <a:gs pos="80000">
              <a:schemeClr val="accent4">
                <a:hueOff val="0"/>
                <a:satOff val="0"/>
                <a:lumOff val="0"/>
                <a:alphaOff val="0"/>
                <a:shade val="93000"/>
                <a:satMod val="130000"/>
              </a:schemeClr>
            </a:gs>
            <a:gs pos="100000">
              <a:schemeClr val="accent4">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57150" tIns="57150" rIns="57150" bIns="57150" numCol="1" spcCol="1270" anchor="ctr" anchorCtr="0">
          <a:noAutofit/>
        </a:bodyPr>
        <a:lstStyle/>
        <a:p>
          <a:pPr lvl="0" algn="ctr" defTabSz="666750">
            <a:lnSpc>
              <a:spcPct val="90000"/>
            </a:lnSpc>
            <a:spcBef>
              <a:spcPct val="0"/>
            </a:spcBef>
            <a:spcAft>
              <a:spcPct val="35000"/>
            </a:spcAft>
          </a:pPr>
          <a:r>
            <a:rPr lang="es-ES" sz="1500" b="1" kern="1200" dirty="0" smtClean="0"/>
            <a:t>SOCIEDAD LOCAL </a:t>
          </a:r>
          <a:endParaRPr lang="es-ES" sz="1500" kern="1200" dirty="0"/>
        </a:p>
      </dsp:txBody>
      <dsp:txXfrm>
        <a:off x="59399" y="254016"/>
        <a:ext cx="3238788" cy="1098002"/>
      </dsp:txXfrm>
    </dsp:sp>
    <dsp:sp modelId="{E3DDE948-448B-4DEB-B962-F8F2133F6A7A}">
      <dsp:nvSpPr>
        <dsp:cNvPr id="0" name=""/>
        <dsp:cNvSpPr/>
      </dsp:nvSpPr>
      <dsp:spPr>
        <a:xfrm>
          <a:off x="0" y="1573858"/>
          <a:ext cx="3357586" cy="1426539"/>
        </a:xfrm>
        <a:prstGeom prst="roundRect">
          <a:avLst/>
        </a:prstGeom>
        <a:gradFill rotWithShape="0">
          <a:gsLst>
            <a:gs pos="0">
              <a:schemeClr val="accent4">
                <a:hueOff val="-2232385"/>
                <a:satOff val="13449"/>
                <a:lumOff val="1078"/>
                <a:alphaOff val="0"/>
                <a:shade val="51000"/>
                <a:satMod val="130000"/>
              </a:schemeClr>
            </a:gs>
            <a:gs pos="80000">
              <a:schemeClr val="accent4">
                <a:hueOff val="-2232385"/>
                <a:satOff val="13449"/>
                <a:lumOff val="1078"/>
                <a:alphaOff val="0"/>
                <a:shade val="93000"/>
                <a:satMod val="130000"/>
              </a:schemeClr>
            </a:gs>
            <a:gs pos="100000">
              <a:schemeClr val="accent4">
                <a:hueOff val="-2232385"/>
                <a:satOff val="13449"/>
                <a:lumOff val="1078"/>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57150" tIns="57150" rIns="57150" bIns="57150" numCol="1" spcCol="1270" anchor="ctr" anchorCtr="0">
          <a:noAutofit/>
        </a:bodyPr>
        <a:lstStyle/>
        <a:p>
          <a:pPr lvl="0" algn="ctr" defTabSz="666750">
            <a:lnSpc>
              <a:spcPct val="90000"/>
            </a:lnSpc>
            <a:spcBef>
              <a:spcPct val="0"/>
            </a:spcBef>
            <a:spcAft>
              <a:spcPct val="35000"/>
            </a:spcAft>
          </a:pPr>
          <a:r>
            <a:rPr lang="es-ES" sz="1500" b="1" kern="1200" dirty="0" smtClean="0"/>
            <a:t>CAPITAL SOCIAL </a:t>
          </a:r>
        </a:p>
        <a:p>
          <a:pPr lvl="0" algn="ctr" defTabSz="666750">
            <a:lnSpc>
              <a:spcPct val="90000"/>
            </a:lnSpc>
            <a:spcBef>
              <a:spcPct val="0"/>
            </a:spcBef>
            <a:spcAft>
              <a:spcPct val="35000"/>
            </a:spcAft>
          </a:pPr>
          <a:r>
            <a:rPr lang="es-ES" sz="1500" kern="1200" dirty="0" smtClean="0"/>
            <a:t>GRUPOS , ORGANIZACIONES Y REDES JUVENILES</a:t>
          </a:r>
          <a:endParaRPr lang="es-ES" sz="1500" kern="1200" dirty="0"/>
        </a:p>
      </dsp:txBody>
      <dsp:txXfrm>
        <a:off x="69638" y="1643496"/>
        <a:ext cx="3218310" cy="1287263"/>
      </dsp:txXfrm>
    </dsp:sp>
    <dsp:sp modelId="{A98941DE-E95C-411F-8BBB-7150BA2C409B}">
      <dsp:nvSpPr>
        <dsp:cNvPr id="0" name=""/>
        <dsp:cNvSpPr/>
      </dsp:nvSpPr>
      <dsp:spPr>
        <a:xfrm>
          <a:off x="0" y="3212356"/>
          <a:ext cx="3357586" cy="1216800"/>
        </a:xfrm>
        <a:prstGeom prst="roundRect">
          <a:avLst/>
        </a:prstGeom>
        <a:gradFill rotWithShape="0">
          <a:gsLst>
            <a:gs pos="0">
              <a:schemeClr val="accent4">
                <a:hueOff val="-4464770"/>
                <a:satOff val="26899"/>
                <a:lumOff val="2156"/>
                <a:alphaOff val="0"/>
                <a:shade val="51000"/>
                <a:satMod val="130000"/>
              </a:schemeClr>
            </a:gs>
            <a:gs pos="80000">
              <a:schemeClr val="accent4">
                <a:hueOff val="-4464770"/>
                <a:satOff val="26899"/>
                <a:lumOff val="2156"/>
                <a:alphaOff val="0"/>
                <a:shade val="93000"/>
                <a:satMod val="130000"/>
              </a:schemeClr>
            </a:gs>
            <a:gs pos="100000">
              <a:schemeClr val="accent4">
                <a:hueOff val="-4464770"/>
                <a:satOff val="26899"/>
                <a:lumOff val="2156"/>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s-ES" sz="1800" b="1" kern="1200" dirty="0" smtClean="0"/>
            <a:t>JÓVENES</a:t>
          </a:r>
          <a:endParaRPr lang="es-ES" sz="1800" b="1" kern="1200" dirty="0"/>
        </a:p>
      </dsp:txBody>
      <dsp:txXfrm>
        <a:off x="59399" y="3271755"/>
        <a:ext cx="3238788" cy="1098002"/>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C4487AF-1386-43FB-9018-4B3AC6E018B8}">
      <dsp:nvSpPr>
        <dsp:cNvPr id="0" name=""/>
        <dsp:cNvSpPr/>
      </dsp:nvSpPr>
      <dsp:spPr>
        <a:xfrm>
          <a:off x="1358686" y="311112"/>
          <a:ext cx="4020530" cy="4020530"/>
        </a:xfrm>
        <a:prstGeom prst="pie">
          <a:avLst>
            <a:gd name="adj1" fmla="val 16200000"/>
            <a:gd name="adj2" fmla="val 1800000"/>
          </a:avLst>
        </a:prstGeom>
        <a:gradFill rotWithShape="0">
          <a:gsLst>
            <a:gs pos="0">
              <a:schemeClr val="accent2">
                <a:hueOff val="0"/>
                <a:satOff val="0"/>
                <a:lumOff val="0"/>
                <a:alphaOff val="0"/>
                <a:shade val="51000"/>
                <a:satMod val="130000"/>
              </a:schemeClr>
            </a:gs>
            <a:gs pos="80000">
              <a:schemeClr val="accent2">
                <a:hueOff val="0"/>
                <a:satOff val="0"/>
                <a:lumOff val="0"/>
                <a:alphaOff val="0"/>
                <a:shade val="93000"/>
                <a:satMod val="130000"/>
              </a:schemeClr>
            </a:gs>
            <a:gs pos="100000">
              <a:schemeClr val="accent2">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es-ES" sz="1600" kern="1200" dirty="0" smtClean="0"/>
            <a:t>Guayaquil</a:t>
          </a:r>
        </a:p>
        <a:p>
          <a:pPr lvl="0" algn="ctr" defTabSz="711200">
            <a:lnSpc>
              <a:spcPct val="90000"/>
            </a:lnSpc>
            <a:spcBef>
              <a:spcPct val="0"/>
            </a:spcBef>
            <a:spcAft>
              <a:spcPct val="35000"/>
            </a:spcAft>
          </a:pPr>
          <a:r>
            <a:rPr lang="es-ES" sz="1600" kern="1200" dirty="0" smtClean="0"/>
            <a:t>IGLESIA BAUTISTA</a:t>
          </a:r>
          <a:endParaRPr lang="es-ES" sz="1600" kern="1200" dirty="0"/>
        </a:p>
      </dsp:txBody>
      <dsp:txXfrm>
        <a:off x="3477601" y="1163082"/>
        <a:ext cx="1435903" cy="1196586"/>
      </dsp:txXfrm>
    </dsp:sp>
    <dsp:sp modelId="{2273F937-9963-4229-B876-2785C3B8D289}">
      <dsp:nvSpPr>
        <dsp:cNvPr id="0" name=""/>
        <dsp:cNvSpPr/>
      </dsp:nvSpPr>
      <dsp:spPr>
        <a:xfrm>
          <a:off x="1275882" y="454702"/>
          <a:ext cx="4020530" cy="4020530"/>
        </a:xfrm>
        <a:prstGeom prst="pie">
          <a:avLst>
            <a:gd name="adj1" fmla="val 1800000"/>
            <a:gd name="adj2" fmla="val 9000000"/>
          </a:avLst>
        </a:prstGeom>
        <a:gradFill rotWithShape="0">
          <a:gsLst>
            <a:gs pos="0">
              <a:schemeClr val="accent3">
                <a:hueOff val="0"/>
                <a:satOff val="0"/>
                <a:lumOff val="0"/>
                <a:alphaOff val="0"/>
                <a:shade val="51000"/>
                <a:satMod val="130000"/>
              </a:schemeClr>
            </a:gs>
            <a:gs pos="80000">
              <a:schemeClr val="accent3">
                <a:hueOff val="0"/>
                <a:satOff val="0"/>
                <a:lumOff val="0"/>
                <a:alphaOff val="0"/>
                <a:shade val="93000"/>
                <a:satMod val="130000"/>
              </a:schemeClr>
            </a:gs>
            <a:gs pos="100000">
              <a:schemeClr val="accent3">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es-ES" sz="1600" kern="1200" dirty="0" smtClean="0"/>
            <a:t>Quito</a:t>
          </a:r>
        </a:p>
        <a:p>
          <a:pPr lvl="0" algn="ctr" defTabSz="711200">
            <a:lnSpc>
              <a:spcPct val="90000"/>
            </a:lnSpc>
            <a:spcBef>
              <a:spcPct val="0"/>
            </a:spcBef>
            <a:spcAft>
              <a:spcPct val="35000"/>
            </a:spcAft>
          </a:pPr>
          <a:r>
            <a:rPr lang="es-ES" sz="1600" kern="1200" dirty="0" smtClean="0"/>
            <a:t>IGLESIAS  CRISTIANA EVANGELICAS Y CATOLICAS </a:t>
          </a:r>
          <a:endParaRPr lang="es-ES" sz="1600" kern="1200" dirty="0"/>
        </a:p>
      </dsp:txBody>
      <dsp:txXfrm>
        <a:off x="2233151" y="3063261"/>
        <a:ext cx="2153855" cy="1052996"/>
      </dsp:txXfrm>
    </dsp:sp>
    <dsp:sp modelId="{151EB63B-3C04-46B1-9772-E89E3949D636}">
      <dsp:nvSpPr>
        <dsp:cNvPr id="0" name=""/>
        <dsp:cNvSpPr/>
      </dsp:nvSpPr>
      <dsp:spPr>
        <a:xfrm>
          <a:off x="1193078" y="311112"/>
          <a:ext cx="4020530" cy="4020530"/>
        </a:xfrm>
        <a:prstGeom prst="pie">
          <a:avLst>
            <a:gd name="adj1" fmla="val 9000000"/>
            <a:gd name="adj2" fmla="val 16200000"/>
          </a:avLst>
        </a:prstGeom>
        <a:gradFill rotWithShape="0">
          <a:gsLst>
            <a:gs pos="0">
              <a:schemeClr val="accent4">
                <a:hueOff val="0"/>
                <a:satOff val="0"/>
                <a:lumOff val="0"/>
                <a:alphaOff val="0"/>
                <a:shade val="51000"/>
                <a:satMod val="130000"/>
              </a:schemeClr>
            </a:gs>
            <a:gs pos="80000">
              <a:schemeClr val="accent4">
                <a:hueOff val="0"/>
                <a:satOff val="0"/>
                <a:lumOff val="0"/>
                <a:alphaOff val="0"/>
                <a:shade val="93000"/>
                <a:satMod val="130000"/>
              </a:schemeClr>
            </a:gs>
            <a:gs pos="100000">
              <a:schemeClr val="accent4">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es-ES" sz="1600" kern="1200" dirty="0" smtClean="0"/>
            <a:t>Chimborazo-Riobamba</a:t>
          </a:r>
        </a:p>
        <a:p>
          <a:pPr lvl="0" algn="ctr" defTabSz="711200">
            <a:lnSpc>
              <a:spcPct val="90000"/>
            </a:lnSpc>
            <a:spcBef>
              <a:spcPct val="0"/>
            </a:spcBef>
            <a:spcAft>
              <a:spcPct val="35000"/>
            </a:spcAft>
          </a:pPr>
          <a:r>
            <a:rPr lang="es-ES" sz="1600" kern="1200" dirty="0" smtClean="0"/>
            <a:t>COMPOSIECH</a:t>
          </a:r>
          <a:endParaRPr lang="es-ES" sz="1600" kern="1200" dirty="0"/>
        </a:p>
      </dsp:txBody>
      <dsp:txXfrm>
        <a:off x="1658790" y="1163082"/>
        <a:ext cx="1435903" cy="1196586"/>
      </dsp:txXfrm>
    </dsp:sp>
    <dsp:sp modelId="{56BDF6A4-366E-41BE-80C1-9D8A97898E43}">
      <dsp:nvSpPr>
        <dsp:cNvPr id="0" name=""/>
        <dsp:cNvSpPr/>
      </dsp:nvSpPr>
      <dsp:spPr>
        <a:xfrm>
          <a:off x="1110128" y="62222"/>
          <a:ext cx="4518310" cy="4518310"/>
        </a:xfrm>
        <a:prstGeom prst="circularArrow">
          <a:avLst>
            <a:gd name="adj1" fmla="val 5085"/>
            <a:gd name="adj2" fmla="val 327528"/>
            <a:gd name="adj3" fmla="val 1472472"/>
            <a:gd name="adj4" fmla="val 16199432"/>
            <a:gd name="adj5" fmla="val 5932"/>
          </a:avLst>
        </a:prstGeom>
        <a:gradFill rotWithShape="0">
          <a:gsLst>
            <a:gs pos="0">
              <a:schemeClr val="accent2">
                <a:hueOff val="0"/>
                <a:satOff val="0"/>
                <a:lumOff val="0"/>
                <a:alphaOff val="0"/>
                <a:shade val="51000"/>
                <a:satMod val="130000"/>
              </a:schemeClr>
            </a:gs>
            <a:gs pos="80000">
              <a:schemeClr val="accent2">
                <a:hueOff val="0"/>
                <a:satOff val="0"/>
                <a:lumOff val="0"/>
                <a:alphaOff val="0"/>
                <a:shade val="93000"/>
                <a:satMod val="130000"/>
              </a:schemeClr>
            </a:gs>
            <a:gs pos="100000">
              <a:schemeClr val="accent2">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sp>
    <dsp:sp modelId="{A8F82A0A-7E75-4684-BB5C-19CC11491237}">
      <dsp:nvSpPr>
        <dsp:cNvPr id="0" name=""/>
        <dsp:cNvSpPr/>
      </dsp:nvSpPr>
      <dsp:spPr>
        <a:xfrm>
          <a:off x="1026992" y="205558"/>
          <a:ext cx="4518310" cy="4518310"/>
        </a:xfrm>
        <a:prstGeom prst="circularArrow">
          <a:avLst>
            <a:gd name="adj1" fmla="val 5085"/>
            <a:gd name="adj2" fmla="val 327528"/>
            <a:gd name="adj3" fmla="val 8671970"/>
            <a:gd name="adj4" fmla="val 1800502"/>
            <a:gd name="adj5" fmla="val 5932"/>
          </a:avLst>
        </a:prstGeom>
        <a:gradFill rotWithShape="0">
          <a:gsLst>
            <a:gs pos="0">
              <a:schemeClr val="accent3">
                <a:hueOff val="0"/>
                <a:satOff val="0"/>
                <a:lumOff val="0"/>
                <a:alphaOff val="0"/>
                <a:shade val="51000"/>
                <a:satMod val="130000"/>
              </a:schemeClr>
            </a:gs>
            <a:gs pos="80000">
              <a:schemeClr val="accent3">
                <a:hueOff val="0"/>
                <a:satOff val="0"/>
                <a:lumOff val="0"/>
                <a:alphaOff val="0"/>
                <a:shade val="93000"/>
                <a:satMod val="130000"/>
              </a:schemeClr>
            </a:gs>
            <a:gs pos="100000">
              <a:schemeClr val="accent3">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sp>
    <dsp:sp modelId="{15C01E45-3D39-4403-8867-C35275FDBC2C}">
      <dsp:nvSpPr>
        <dsp:cNvPr id="0" name=""/>
        <dsp:cNvSpPr/>
      </dsp:nvSpPr>
      <dsp:spPr>
        <a:xfrm>
          <a:off x="943857" y="62222"/>
          <a:ext cx="4518310" cy="4518310"/>
        </a:xfrm>
        <a:prstGeom prst="circularArrow">
          <a:avLst>
            <a:gd name="adj1" fmla="val 5085"/>
            <a:gd name="adj2" fmla="val 327528"/>
            <a:gd name="adj3" fmla="val 15873039"/>
            <a:gd name="adj4" fmla="val 9000000"/>
            <a:gd name="adj5" fmla="val 5932"/>
          </a:avLst>
        </a:prstGeom>
        <a:gradFill rotWithShape="0">
          <a:gsLst>
            <a:gs pos="0">
              <a:schemeClr val="accent4">
                <a:hueOff val="0"/>
                <a:satOff val="0"/>
                <a:lumOff val="0"/>
                <a:alphaOff val="0"/>
                <a:shade val="51000"/>
                <a:satMod val="130000"/>
              </a:schemeClr>
            </a:gs>
            <a:gs pos="80000">
              <a:schemeClr val="accent4">
                <a:hueOff val="0"/>
                <a:satOff val="0"/>
                <a:lumOff val="0"/>
                <a:alphaOff val="0"/>
                <a:shade val="93000"/>
                <a:satMod val="130000"/>
              </a:schemeClr>
            </a:gs>
            <a:gs pos="100000">
              <a:schemeClr val="accent4">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200D92F-B37C-4398-A541-4545ED7E0CA7}">
      <dsp:nvSpPr>
        <dsp:cNvPr id="0" name=""/>
        <dsp:cNvSpPr/>
      </dsp:nvSpPr>
      <dsp:spPr>
        <a:xfrm>
          <a:off x="18853" y="1972122"/>
          <a:ext cx="6105961" cy="699224"/>
        </a:xfrm>
        <a:prstGeom prst="mathMinus">
          <a:avLst/>
        </a:prstGeom>
        <a:solidFill>
          <a:schemeClr val="accent4">
            <a:tint val="4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A5EB66E8-61D3-4B7E-AF2D-8B3FCF7DC8D2}">
      <dsp:nvSpPr>
        <dsp:cNvPr id="0" name=""/>
        <dsp:cNvSpPr/>
      </dsp:nvSpPr>
      <dsp:spPr>
        <a:xfrm>
          <a:off x="737240" y="232173"/>
          <a:ext cx="1843100" cy="1857388"/>
        </a:xfrm>
        <a:prstGeom prst="downArrow">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380C7B7-980C-4A8D-9E37-59F2B12F45B3}">
      <dsp:nvSpPr>
        <dsp:cNvPr id="0" name=""/>
        <dsp:cNvSpPr/>
      </dsp:nvSpPr>
      <dsp:spPr>
        <a:xfrm>
          <a:off x="2604649" y="807250"/>
          <a:ext cx="2728869" cy="105013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2240" tIns="142240" rIns="142240" bIns="142240" numCol="1" spcCol="1270" anchor="ctr" anchorCtr="0">
          <a:noAutofit/>
        </a:bodyPr>
        <a:lstStyle/>
        <a:p>
          <a:pPr lvl="0" algn="ctr" defTabSz="889000">
            <a:lnSpc>
              <a:spcPct val="90000"/>
            </a:lnSpc>
            <a:spcBef>
              <a:spcPct val="0"/>
            </a:spcBef>
            <a:spcAft>
              <a:spcPct val="35000"/>
            </a:spcAft>
          </a:pPr>
          <a:r>
            <a:rPr lang="es-ES" sz="2000" b="1" kern="1200" dirty="0" smtClean="0"/>
            <a:t>REALIDAD, REFERENTES TEOLOGICOS, IMAGINARIOS Y SUEÑOS.</a:t>
          </a:r>
        </a:p>
        <a:p>
          <a:pPr lvl="0" algn="ctr" defTabSz="889000">
            <a:lnSpc>
              <a:spcPct val="90000"/>
            </a:lnSpc>
            <a:spcBef>
              <a:spcPct val="0"/>
            </a:spcBef>
            <a:spcAft>
              <a:spcPct val="35000"/>
            </a:spcAft>
          </a:pPr>
          <a:r>
            <a:rPr lang="es-ES" sz="2000" b="1" kern="1200" dirty="0" smtClean="0"/>
            <a:t>Levantamiento de la línea base </a:t>
          </a:r>
        </a:p>
        <a:p>
          <a:pPr lvl="0" algn="ctr" defTabSz="889000">
            <a:lnSpc>
              <a:spcPct val="90000"/>
            </a:lnSpc>
            <a:spcBef>
              <a:spcPct val="0"/>
            </a:spcBef>
            <a:spcAft>
              <a:spcPct val="35000"/>
            </a:spcAft>
          </a:pPr>
          <a:endParaRPr lang="es-ES" sz="2000" b="1" kern="1200" dirty="0" smtClean="0"/>
        </a:p>
      </dsp:txBody>
      <dsp:txXfrm>
        <a:off x="2604649" y="807250"/>
        <a:ext cx="2728869" cy="1050135"/>
      </dsp:txXfrm>
    </dsp:sp>
    <dsp:sp modelId="{AAF69A36-DDB1-4601-9626-12AEDEF44F55}">
      <dsp:nvSpPr>
        <dsp:cNvPr id="0" name=""/>
        <dsp:cNvSpPr/>
      </dsp:nvSpPr>
      <dsp:spPr>
        <a:xfrm>
          <a:off x="3563327" y="2553908"/>
          <a:ext cx="1843100" cy="1857388"/>
        </a:xfrm>
        <a:prstGeom prst="upArrow">
          <a:avLst/>
        </a:prstGeom>
        <a:solidFill>
          <a:schemeClr val="accent4">
            <a:hueOff val="-4464770"/>
            <a:satOff val="26899"/>
            <a:lumOff val="2156"/>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99A9E7C-18AB-4DBF-A3A1-063C914756DC}">
      <dsp:nvSpPr>
        <dsp:cNvPr id="0" name=""/>
        <dsp:cNvSpPr/>
      </dsp:nvSpPr>
      <dsp:spPr>
        <a:xfrm>
          <a:off x="647975" y="2530346"/>
          <a:ext cx="2417184" cy="195025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2456" tIns="92456" rIns="92456" bIns="92456" numCol="1" spcCol="1270" anchor="ctr" anchorCtr="0">
          <a:noAutofit/>
        </a:bodyPr>
        <a:lstStyle/>
        <a:p>
          <a:pPr lvl="0" algn="ctr" defTabSz="577850">
            <a:lnSpc>
              <a:spcPct val="90000"/>
            </a:lnSpc>
            <a:spcBef>
              <a:spcPct val="0"/>
            </a:spcBef>
            <a:spcAft>
              <a:spcPct val="35000"/>
            </a:spcAft>
          </a:pPr>
          <a:r>
            <a:rPr lang="es-ES" sz="1300" b="1" kern="1200" dirty="0" smtClean="0">
              <a:effectLst/>
            </a:rPr>
            <a:t>¿Cómo Articular esfuerzos con políticas, planes y programas  de Estado? </a:t>
          </a:r>
        </a:p>
        <a:p>
          <a:pPr lvl="0" algn="ctr" defTabSz="577850">
            <a:lnSpc>
              <a:spcPct val="90000"/>
            </a:lnSpc>
            <a:spcBef>
              <a:spcPct val="0"/>
            </a:spcBef>
            <a:spcAft>
              <a:spcPct val="35000"/>
            </a:spcAft>
          </a:pPr>
          <a:r>
            <a:rPr lang="es-ES" sz="1300" b="1" kern="1200" dirty="0" smtClean="0">
              <a:effectLst/>
            </a:rPr>
            <a:t>¿Cómo acompañar a los jóvenes para que se empoderen de su rol protagónico?</a:t>
          </a:r>
        </a:p>
        <a:p>
          <a:pPr lvl="0" algn="ctr" defTabSz="577850">
            <a:lnSpc>
              <a:spcPct val="90000"/>
            </a:lnSpc>
            <a:spcBef>
              <a:spcPct val="0"/>
            </a:spcBef>
            <a:spcAft>
              <a:spcPct val="35000"/>
            </a:spcAft>
          </a:pPr>
          <a:r>
            <a:rPr lang="es-ES" sz="1300" b="1" kern="1200" dirty="0" smtClean="0">
              <a:effectLst/>
            </a:rPr>
            <a:t>Como fortalecer los espacios de </a:t>
          </a:r>
        </a:p>
        <a:p>
          <a:pPr lvl="0" algn="ctr" defTabSz="577850">
            <a:lnSpc>
              <a:spcPct val="90000"/>
            </a:lnSpc>
            <a:spcBef>
              <a:spcPct val="0"/>
            </a:spcBef>
            <a:spcAft>
              <a:spcPct val="35000"/>
            </a:spcAft>
          </a:pPr>
          <a:r>
            <a:rPr lang="es-ES" sz="1300" b="1" kern="1200" dirty="0" smtClean="0">
              <a:effectLst/>
            </a:rPr>
            <a:t>ORACION Y DIALOGO</a:t>
          </a:r>
          <a:endParaRPr lang="es-ES" sz="1300" b="1" kern="1200" dirty="0">
            <a:effectLst/>
          </a:endParaRPr>
        </a:p>
      </dsp:txBody>
      <dsp:txXfrm>
        <a:off x="647975" y="2530346"/>
        <a:ext cx="2417184" cy="1950257"/>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E4D7517-E1EE-419E-9278-23C451B3FCDF}">
      <dsp:nvSpPr>
        <dsp:cNvPr id="0" name=""/>
        <dsp:cNvSpPr/>
      </dsp:nvSpPr>
      <dsp:spPr>
        <a:xfrm rot="1220086">
          <a:off x="3451946" y="2276048"/>
          <a:ext cx="2671781" cy="2671781"/>
        </a:xfrm>
        <a:prstGeom prst="gear9">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lang="es-ES" sz="1400" b="1" kern="1200" dirty="0" smtClean="0"/>
            <a:t>CULTURA CIUDADANA</a:t>
          </a:r>
        </a:p>
        <a:p>
          <a:pPr lvl="0" algn="ctr" defTabSz="622300">
            <a:lnSpc>
              <a:spcPct val="90000"/>
            </a:lnSpc>
            <a:spcBef>
              <a:spcPct val="0"/>
            </a:spcBef>
            <a:spcAft>
              <a:spcPct val="35000"/>
            </a:spcAft>
          </a:pPr>
          <a:r>
            <a:rPr lang="es-ES" sz="1400" b="1" kern="1200" dirty="0" smtClean="0"/>
            <a:t>Espacios de Participación Juvenil </a:t>
          </a:r>
        </a:p>
        <a:p>
          <a:pPr lvl="0" algn="ctr" defTabSz="622300">
            <a:lnSpc>
              <a:spcPct val="90000"/>
            </a:lnSpc>
            <a:spcBef>
              <a:spcPct val="0"/>
            </a:spcBef>
            <a:spcAft>
              <a:spcPct val="35000"/>
            </a:spcAft>
          </a:pPr>
          <a:r>
            <a:rPr lang="es-ES" sz="1400" b="1" kern="1200" dirty="0" smtClean="0"/>
            <a:t>LOCAL </a:t>
          </a:r>
          <a:br>
            <a:rPr lang="es-ES" sz="1400" b="1" kern="1200" dirty="0" smtClean="0"/>
          </a:br>
          <a:r>
            <a:rPr lang="es-ES" sz="1400" b="1" kern="1200" dirty="0" smtClean="0"/>
            <a:t>NACIONAL</a:t>
          </a:r>
          <a:br>
            <a:rPr lang="es-ES" sz="1400" b="1" kern="1200" dirty="0" smtClean="0"/>
          </a:br>
          <a:r>
            <a:rPr lang="es-ES" sz="1400" b="1" kern="1200" dirty="0" smtClean="0"/>
            <a:t>VIRTUAL  </a:t>
          </a:r>
          <a:endParaRPr lang="es-ES" sz="1400" b="1" kern="1200" dirty="0"/>
        </a:p>
      </dsp:txBody>
      <dsp:txXfrm>
        <a:off x="3997212" y="2903356"/>
        <a:ext cx="1597487" cy="1373351"/>
      </dsp:txXfrm>
    </dsp:sp>
    <dsp:sp modelId="{9E1B3F3C-4F13-4804-9CCD-A387029F60C0}">
      <dsp:nvSpPr>
        <dsp:cNvPr id="0" name=""/>
        <dsp:cNvSpPr/>
      </dsp:nvSpPr>
      <dsp:spPr>
        <a:xfrm>
          <a:off x="1144931" y="1535926"/>
          <a:ext cx="2611389" cy="2587158"/>
        </a:xfrm>
        <a:prstGeom prst="gear6">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533400">
            <a:lnSpc>
              <a:spcPct val="90000"/>
            </a:lnSpc>
            <a:spcBef>
              <a:spcPct val="0"/>
            </a:spcBef>
            <a:spcAft>
              <a:spcPct val="35000"/>
            </a:spcAft>
          </a:pPr>
          <a:r>
            <a:rPr lang="es-ES" sz="1200" b="1" kern="1200" dirty="0" smtClean="0"/>
            <a:t>Empoderamiento de la Actoría Social  </a:t>
          </a:r>
        </a:p>
        <a:p>
          <a:pPr lvl="0" algn="ctr" defTabSz="533400">
            <a:lnSpc>
              <a:spcPct val="90000"/>
            </a:lnSpc>
            <a:spcBef>
              <a:spcPct val="0"/>
            </a:spcBef>
            <a:spcAft>
              <a:spcPct val="35000"/>
            </a:spcAft>
          </a:pPr>
          <a:r>
            <a:rPr lang="es-ES" sz="1200" b="1" kern="1200" dirty="0" smtClean="0"/>
            <a:t>PARTICIPACION </a:t>
          </a:r>
          <a:br>
            <a:rPr lang="es-ES" sz="1200" b="1" kern="1200" dirty="0" smtClean="0"/>
          </a:br>
          <a:r>
            <a:rPr lang="es-ES" sz="1200" b="1" kern="1200" dirty="0" smtClean="0"/>
            <a:t>(Potenciar Liderazgo)</a:t>
          </a:r>
          <a:r>
            <a:rPr lang="es-ES" sz="1200" kern="1200" dirty="0" smtClean="0"/>
            <a:t> </a:t>
          </a:r>
          <a:endParaRPr lang="es-ES" sz="1200" kern="1200" dirty="0"/>
        </a:p>
      </dsp:txBody>
      <dsp:txXfrm>
        <a:off x="1799778" y="2191187"/>
        <a:ext cx="1301695" cy="1276636"/>
      </dsp:txXfrm>
    </dsp:sp>
    <dsp:sp modelId="{0167792A-8A7E-4718-BF86-270D799FA9AC}">
      <dsp:nvSpPr>
        <dsp:cNvPr id="0" name=""/>
        <dsp:cNvSpPr/>
      </dsp:nvSpPr>
      <dsp:spPr>
        <a:xfrm rot="20700000">
          <a:off x="2622246" y="154269"/>
          <a:ext cx="2177995" cy="2203288"/>
        </a:xfrm>
        <a:prstGeom prst="gear6">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lvl="0" algn="ctr" defTabSz="444500">
            <a:lnSpc>
              <a:spcPct val="90000"/>
            </a:lnSpc>
            <a:spcBef>
              <a:spcPct val="0"/>
            </a:spcBef>
            <a:spcAft>
              <a:spcPct val="35000"/>
            </a:spcAft>
          </a:pPr>
          <a:r>
            <a:rPr lang="es-ES" sz="1000" b="1" kern="1200" dirty="0" smtClean="0"/>
            <a:t/>
          </a:r>
          <a:br>
            <a:rPr lang="es-ES" sz="1000" b="1" kern="1200" dirty="0" smtClean="0"/>
          </a:br>
          <a:endParaRPr lang="es-ES" sz="1000" b="1" kern="1200" dirty="0" smtClean="0"/>
        </a:p>
        <a:p>
          <a:pPr lvl="0" algn="ctr" defTabSz="444500">
            <a:lnSpc>
              <a:spcPct val="90000"/>
            </a:lnSpc>
            <a:spcBef>
              <a:spcPct val="0"/>
            </a:spcBef>
            <a:spcAft>
              <a:spcPct val="35000"/>
            </a:spcAft>
          </a:pPr>
          <a:r>
            <a:rPr lang="es-EC" sz="1000" b="1" kern="1200" dirty="0" smtClean="0"/>
            <a:t>Capacidades Personales</a:t>
          </a:r>
        </a:p>
        <a:p>
          <a:pPr lvl="0" algn="ctr" defTabSz="444500">
            <a:lnSpc>
              <a:spcPct val="90000"/>
            </a:lnSpc>
            <a:spcBef>
              <a:spcPct val="0"/>
            </a:spcBef>
            <a:spcAft>
              <a:spcPct val="35000"/>
            </a:spcAft>
          </a:pPr>
          <a:r>
            <a:rPr lang="es-EC" sz="1000" b="1" kern="1200" dirty="0" smtClean="0"/>
            <a:t>SENTIDOS Y CONCEPTOS.</a:t>
          </a:r>
        </a:p>
        <a:p>
          <a:pPr lvl="0" algn="ctr" defTabSz="444500">
            <a:lnSpc>
              <a:spcPct val="90000"/>
            </a:lnSpc>
            <a:spcBef>
              <a:spcPct val="0"/>
            </a:spcBef>
            <a:spcAft>
              <a:spcPct val="35000"/>
            </a:spcAft>
          </a:pPr>
          <a:r>
            <a:rPr lang="es-EC" sz="1000" b="1" kern="1200" dirty="0" smtClean="0"/>
            <a:t>Lectura de Coyunturas</a:t>
          </a:r>
        </a:p>
        <a:p>
          <a:pPr lvl="0" algn="ctr" defTabSz="444500">
            <a:lnSpc>
              <a:spcPct val="90000"/>
            </a:lnSpc>
            <a:spcBef>
              <a:spcPct val="0"/>
            </a:spcBef>
            <a:spcAft>
              <a:spcPct val="35000"/>
            </a:spcAft>
          </a:pPr>
          <a:r>
            <a:rPr lang="es-EC" sz="1000" b="1" kern="1200" dirty="0" smtClean="0"/>
            <a:t>REFLEXION CRITICA</a:t>
          </a:r>
        </a:p>
        <a:p>
          <a:pPr lvl="0" algn="ctr" defTabSz="444500">
            <a:lnSpc>
              <a:spcPct val="90000"/>
            </a:lnSpc>
            <a:spcBef>
              <a:spcPct val="0"/>
            </a:spcBef>
            <a:spcAft>
              <a:spcPct val="35000"/>
            </a:spcAft>
          </a:pPr>
          <a:endParaRPr lang="es-EC" sz="1000" b="1" kern="1200" dirty="0" smtClean="0"/>
        </a:p>
        <a:p>
          <a:pPr lvl="0" algn="ctr" defTabSz="444500">
            <a:lnSpc>
              <a:spcPct val="90000"/>
            </a:lnSpc>
            <a:spcBef>
              <a:spcPct val="0"/>
            </a:spcBef>
            <a:spcAft>
              <a:spcPct val="35000"/>
            </a:spcAft>
          </a:pPr>
          <a:endParaRPr lang="es-ES" sz="1000" kern="1200" dirty="0"/>
        </a:p>
      </dsp:txBody>
      <dsp:txXfrm rot="-20700000">
        <a:off x="3098444" y="639015"/>
        <a:ext cx="1225599" cy="1233796"/>
      </dsp:txXfrm>
    </dsp:sp>
    <dsp:sp modelId="{F8AD0FEB-27CD-45D9-A5AD-1C4A6ACACDA9}">
      <dsp:nvSpPr>
        <dsp:cNvPr id="0" name=""/>
        <dsp:cNvSpPr/>
      </dsp:nvSpPr>
      <dsp:spPr>
        <a:xfrm>
          <a:off x="3286153" y="1857402"/>
          <a:ext cx="3419879" cy="3419879"/>
        </a:xfrm>
        <a:prstGeom prst="circularArrow">
          <a:avLst>
            <a:gd name="adj1" fmla="val 4688"/>
            <a:gd name="adj2" fmla="val 299029"/>
            <a:gd name="adj3" fmla="val 2530015"/>
            <a:gd name="adj4" fmla="val 15831758"/>
            <a:gd name="adj5" fmla="val 5469"/>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C4B32872-2EE3-4306-B23C-FD4C8262733A}">
      <dsp:nvSpPr>
        <dsp:cNvPr id="0" name=""/>
        <dsp:cNvSpPr/>
      </dsp:nvSpPr>
      <dsp:spPr>
        <a:xfrm rot="1064270">
          <a:off x="833430" y="1211751"/>
          <a:ext cx="2484756" cy="2484756"/>
        </a:xfrm>
        <a:prstGeom prst="leftCircularArrow">
          <a:avLst>
            <a:gd name="adj1" fmla="val 6452"/>
            <a:gd name="adj2" fmla="val 429999"/>
            <a:gd name="adj3" fmla="val 10489124"/>
            <a:gd name="adj4" fmla="val 14837806"/>
            <a:gd name="adj5" fmla="val 7527"/>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F9B2688B-1237-4FE4-BB38-F30935B57C12}">
      <dsp:nvSpPr>
        <dsp:cNvPr id="0" name=""/>
        <dsp:cNvSpPr/>
      </dsp:nvSpPr>
      <dsp:spPr>
        <a:xfrm>
          <a:off x="2303406" y="-115876"/>
          <a:ext cx="2679067" cy="2679067"/>
        </a:xfrm>
        <a:prstGeom prst="circularArrow">
          <a:avLst>
            <a:gd name="adj1" fmla="val 5984"/>
            <a:gd name="adj2" fmla="val 394124"/>
            <a:gd name="adj3" fmla="val 13313824"/>
            <a:gd name="adj4" fmla="val 10508221"/>
            <a:gd name="adj5" fmla="val 6981"/>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4C340D9-CC10-4C3C-9EDC-BB136ABC4266}">
      <dsp:nvSpPr>
        <dsp:cNvPr id="0" name=""/>
        <dsp:cNvSpPr/>
      </dsp:nvSpPr>
      <dsp:spPr>
        <a:xfrm>
          <a:off x="2047863" y="2389424"/>
          <a:ext cx="2000272" cy="1784985"/>
        </a:xfrm>
        <a:prstGeom prst="ellipse">
          <a:avLst/>
        </a:prstGeom>
        <a:gradFill rotWithShape="0">
          <a:gsLst>
            <a:gs pos="0">
              <a:schemeClr val="accent3">
                <a:hueOff val="0"/>
                <a:satOff val="0"/>
                <a:lumOff val="0"/>
                <a:alphaOff val="0"/>
                <a:shade val="51000"/>
                <a:satMod val="130000"/>
              </a:schemeClr>
            </a:gs>
            <a:gs pos="80000">
              <a:schemeClr val="accent3">
                <a:hueOff val="0"/>
                <a:satOff val="0"/>
                <a:lumOff val="0"/>
                <a:alphaOff val="0"/>
                <a:shade val="93000"/>
                <a:satMod val="130000"/>
              </a:schemeClr>
            </a:gs>
            <a:gs pos="100000">
              <a:schemeClr val="accent3">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es-ES" sz="1400" b="1" kern="1200" dirty="0" smtClean="0"/>
            <a:t>EXPERIENCIAS DE  FORTALECIMIENTO DEL TEJIDO SOCIAL</a:t>
          </a:r>
          <a:endParaRPr lang="es-ES" sz="1400" b="1" kern="1200" dirty="0"/>
        </a:p>
      </dsp:txBody>
      <dsp:txXfrm>
        <a:off x="2340796" y="2650829"/>
        <a:ext cx="1414406" cy="1262175"/>
      </dsp:txXfrm>
    </dsp:sp>
    <dsp:sp modelId="{CBA09C4B-EF5F-4790-A2A2-3308679B0323}">
      <dsp:nvSpPr>
        <dsp:cNvPr id="0" name=""/>
        <dsp:cNvSpPr/>
      </dsp:nvSpPr>
      <dsp:spPr>
        <a:xfrm rot="12900000">
          <a:off x="775496" y="1979700"/>
          <a:ext cx="1552022" cy="508720"/>
        </a:xfrm>
        <a:prstGeom prst="leftArrow">
          <a:avLst>
            <a:gd name="adj1" fmla="val 60000"/>
            <a:gd name="adj2" fmla="val 50000"/>
          </a:avLst>
        </a:prstGeom>
        <a:gradFill rotWithShape="0">
          <a:gsLst>
            <a:gs pos="0">
              <a:schemeClr val="accent4">
                <a:hueOff val="0"/>
                <a:satOff val="0"/>
                <a:lumOff val="0"/>
                <a:alphaOff val="0"/>
                <a:shade val="51000"/>
                <a:satMod val="130000"/>
              </a:schemeClr>
            </a:gs>
            <a:gs pos="80000">
              <a:schemeClr val="accent4">
                <a:hueOff val="0"/>
                <a:satOff val="0"/>
                <a:lumOff val="0"/>
                <a:alphaOff val="0"/>
                <a:shade val="93000"/>
                <a:satMod val="130000"/>
              </a:schemeClr>
            </a:gs>
            <a:gs pos="100000">
              <a:schemeClr val="accent4">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z="-190500" prstMaterial="plastic">
          <a:bevelT w="50800" h="50800"/>
          <a:bevelB w="25400" h="25400" prst="angle"/>
        </a:sp3d>
      </dsp:spPr>
      <dsp:style>
        <a:lnRef idx="0">
          <a:scrgbClr r="0" g="0" b="0"/>
        </a:lnRef>
        <a:fillRef idx="3">
          <a:scrgbClr r="0" g="0" b="0"/>
        </a:fillRef>
        <a:effectRef idx="2">
          <a:scrgbClr r="0" g="0" b="0"/>
        </a:effectRef>
        <a:fontRef idx="minor">
          <a:schemeClr val="lt1"/>
        </a:fontRef>
      </dsp:style>
    </dsp:sp>
    <dsp:sp modelId="{455B04BE-6D60-48F4-AC20-9E9AED5BF5FF}">
      <dsp:nvSpPr>
        <dsp:cNvPr id="0" name=""/>
        <dsp:cNvSpPr/>
      </dsp:nvSpPr>
      <dsp:spPr>
        <a:xfrm>
          <a:off x="67968" y="1110665"/>
          <a:ext cx="1695735" cy="1356588"/>
        </a:xfrm>
        <a:prstGeom prst="roundRect">
          <a:avLst>
            <a:gd name="adj" fmla="val 10000"/>
          </a:avLst>
        </a:prstGeom>
        <a:gradFill rotWithShape="0">
          <a:gsLst>
            <a:gs pos="0">
              <a:schemeClr val="accent4">
                <a:hueOff val="0"/>
                <a:satOff val="0"/>
                <a:lumOff val="0"/>
                <a:alphaOff val="0"/>
                <a:shade val="51000"/>
                <a:satMod val="130000"/>
              </a:schemeClr>
            </a:gs>
            <a:gs pos="80000">
              <a:schemeClr val="accent4">
                <a:hueOff val="0"/>
                <a:satOff val="0"/>
                <a:lumOff val="0"/>
                <a:alphaOff val="0"/>
                <a:shade val="93000"/>
                <a:satMod val="130000"/>
              </a:schemeClr>
            </a:gs>
            <a:gs pos="100000">
              <a:schemeClr val="accent4">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26670" tIns="26670" rIns="26670" bIns="26670" numCol="1" spcCol="1270" anchor="ctr" anchorCtr="0">
          <a:noAutofit/>
        </a:bodyPr>
        <a:lstStyle/>
        <a:p>
          <a:pPr lvl="0" algn="ctr" defTabSz="622300">
            <a:lnSpc>
              <a:spcPct val="90000"/>
            </a:lnSpc>
            <a:spcBef>
              <a:spcPct val="0"/>
            </a:spcBef>
            <a:spcAft>
              <a:spcPct val="35000"/>
            </a:spcAft>
          </a:pPr>
          <a:r>
            <a:rPr lang="es-ES" sz="1400" b="1" kern="1200" dirty="0" smtClean="0"/>
            <a:t>ACOMPAÑAMOS:</a:t>
          </a:r>
        </a:p>
        <a:p>
          <a:pPr lvl="0" algn="ctr" defTabSz="622300">
            <a:lnSpc>
              <a:spcPct val="90000"/>
            </a:lnSpc>
            <a:spcBef>
              <a:spcPct val="0"/>
            </a:spcBef>
            <a:spcAft>
              <a:spcPct val="35000"/>
            </a:spcAft>
          </a:pPr>
          <a:r>
            <a:rPr lang="es-ES" sz="1100" b="1" kern="1200" dirty="0" smtClean="0"/>
            <a:t>La implementación del Plan de Acción. </a:t>
          </a:r>
        </a:p>
      </dsp:txBody>
      <dsp:txXfrm>
        <a:off x="107701" y="1150398"/>
        <a:ext cx="1616269" cy="1277122"/>
      </dsp:txXfrm>
    </dsp:sp>
    <dsp:sp modelId="{C90CCD09-05B7-4A93-86B7-1548C14FA780}">
      <dsp:nvSpPr>
        <dsp:cNvPr id="0" name=""/>
        <dsp:cNvSpPr/>
      </dsp:nvSpPr>
      <dsp:spPr>
        <a:xfrm rot="16200000">
          <a:off x="2239836" y="1232828"/>
          <a:ext cx="1616326" cy="508720"/>
        </a:xfrm>
        <a:prstGeom prst="leftArrow">
          <a:avLst>
            <a:gd name="adj1" fmla="val 60000"/>
            <a:gd name="adj2" fmla="val 50000"/>
          </a:avLst>
        </a:prstGeom>
        <a:gradFill rotWithShape="0">
          <a:gsLst>
            <a:gs pos="0">
              <a:schemeClr val="accent4">
                <a:hueOff val="-2232385"/>
                <a:satOff val="13449"/>
                <a:lumOff val="1078"/>
                <a:alphaOff val="0"/>
                <a:shade val="51000"/>
                <a:satMod val="130000"/>
              </a:schemeClr>
            </a:gs>
            <a:gs pos="80000">
              <a:schemeClr val="accent4">
                <a:hueOff val="-2232385"/>
                <a:satOff val="13449"/>
                <a:lumOff val="1078"/>
                <a:alphaOff val="0"/>
                <a:shade val="93000"/>
                <a:satMod val="130000"/>
              </a:schemeClr>
            </a:gs>
            <a:gs pos="100000">
              <a:schemeClr val="accent4">
                <a:hueOff val="-2232385"/>
                <a:satOff val="13449"/>
                <a:lumOff val="1078"/>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z="-190500" prstMaterial="plastic">
          <a:bevelT w="50800" h="50800"/>
          <a:bevelB w="25400" h="25400" prst="angle"/>
        </a:sp3d>
      </dsp:spPr>
      <dsp:style>
        <a:lnRef idx="0">
          <a:scrgbClr r="0" g="0" b="0"/>
        </a:lnRef>
        <a:fillRef idx="3">
          <a:scrgbClr r="0" g="0" b="0"/>
        </a:fillRef>
        <a:effectRef idx="2">
          <a:scrgbClr r="0" g="0" b="0"/>
        </a:effectRef>
        <a:fontRef idx="minor">
          <a:schemeClr val="lt1"/>
        </a:fontRef>
      </dsp:style>
    </dsp:sp>
    <dsp:sp modelId="{5735A96D-734D-4D9A-8B88-E8B2FF813578}">
      <dsp:nvSpPr>
        <dsp:cNvPr id="0" name=""/>
        <dsp:cNvSpPr/>
      </dsp:nvSpPr>
      <dsp:spPr>
        <a:xfrm>
          <a:off x="2200132" y="730"/>
          <a:ext cx="1695735" cy="1356588"/>
        </a:xfrm>
        <a:prstGeom prst="roundRect">
          <a:avLst>
            <a:gd name="adj" fmla="val 10000"/>
          </a:avLst>
        </a:prstGeom>
        <a:gradFill rotWithShape="0">
          <a:gsLst>
            <a:gs pos="0">
              <a:schemeClr val="accent4">
                <a:hueOff val="-2232385"/>
                <a:satOff val="13449"/>
                <a:lumOff val="1078"/>
                <a:alphaOff val="0"/>
                <a:shade val="51000"/>
                <a:satMod val="130000"/>
              </a:schemeClr>
            </a:gs>
            <a:gs pos="80000">
              <a:schemeClr val="accent4">
                <a:hueOff val="-2232385"/>
                <a:satOff val="13449"/>
                <a:lumOff val="1078"/>
                <a:alphaOff val="0"/>
                <a:shade val="93000"/>
                <a:satMod val="130000"/>
              </a:schemeClr>
            </a:gs>
            <a:gs pos="100000">
              <a:schemeClr val="accent4">
                <a:hueOff val="-2232385"/>
                <a:satOff val="13449"/>
                <a:lumOff val="1078"/>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26670" tIns="26670" rIns="26670" bIns="26670" numCol="1" spcCol="1270" anchor="ctr" anchorCtr="0">
          <a:noAutofit/>
        </a:bodyPr>
        <a:lstStyle/>
        <a:p>
          <a:pPr lvl="0" algn="ctr" defTabSz="622300">
            <a:lnSpc>
              <a:spcPct val="90000"/>
            </a:lnSpc>
            <a:spcBef>
              <a:spcPct val="0"/>
            </a:spcBef>
            <a:spcAft>
              <a:spcPct val="35000"/>
            </a:spcAft>
          </a:pPr>
          <a:r>
            <a:rPr lang="es-ES" sz="1400" b="1" kern="1200" dirty="0" smtClean="0"/>
            <a:t>FACILITAMOS: </a:t>
          </a:r>
        </a:p>
        <a:p>
          <a:pPr lvl="0" algn="ctr" defTabSz="622300">
            <a:lnSpc>
              <a:spcPct val="90000"/>
            </a:lnSpc>
            <a:spcBef>
              <a:spcPct val="0"/>
            </a:spcBef>
            <a:spcAft>
              <a:spcPct val="35000"/>
            </a:spcAft>
          </a:pPr>
          <a:r>
            <a:rPr lang="es-ES" sz="1100" b="1" kern="1200" dirty="0" smtClean="0"/>
            <a:t>Metodologías,  Técnicas herramientas , Recursos</a:t>
          </a:r>
          <a:endParaRPr lang="es-ES" sz="1100" b="1" kern="1200" dirty="0"/>
        </a:p>
      </dsp:txBody>
      <dsp:txXfrm>
        <a:off x="2239865" y="40463"/>
        <a:ext cx="1616269" cy="1277122"/>
      </dsp:txXfrm>
    </dsp:sp>
    <dsp:sp modelId="{5839B100-7DED-4031-AAA4-9D0E472664F3}">
      <dsp:nvSpPr>
        <dsp:cNvPr id="0" name=""/>
        <dsp:cNvSpPr/>
      </dsp:nvSpPr>
      <dsp:spPr>
        <a:xfrm rot="19500000">
          <a:off x="3768481" y="1979700"/>
          <a:ext cx="1552022" cy="508720"/>
        </a:xfrm>
        <a:prstGeom prst="leftArrow">
          <a:avLst>
            <a:gd name="adj1" fmla="val 60000"/>
            <a:gd name="adj2" fmla="val 50000"/>
          </a:avLst>
        </a:prstGeom>
        <a:gradFill rotWithShape="0">
          <a:gsLst>
            <a:gs pos="0">
              <a:schemeClr val="accent4">
                <a:hueOff val="-4464770"/>
                <a:satOff val="26899"/>
                <a:lumOff val="2156"/>
                <a:alphaOff val="0"/>
                <a:shade val="51000"/>
                <a:satMod val="130000"/>
              </a:schemeClr>
            </a:gs>
            <a:gs pos="80000">
              <a:schemeClr val="accent4">
                <a:hueOff val="-4464770"/>
                <a:satOff val="26899"/>
                <a:lumOff val="2156"/>
                <a:alphaOff val="0"/>
                <a:shade val="93000"/>
                <a:satMod val="130000"/>
              </a:schemeClr>
            </a:gs>
            <a:gs pos="100000">
              <a:schemeClr val="accent4">
                <a:hueOff val="-4464770"/>
                <a:satOff val="26899"/>
                <a:lumOff val="2156"/>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z="-190500" prstMaterial="plastic">
          <a:bevelT w="50800" h="50800"/>
          <a:bevelB w="25400" h="25400" prst="angle"/>
        </a:sp3d>
      </dsp:spPr>
      <dsp:style>
        <a:lnRef idx="0">
          <a:scrgbClr r="0" g="0" b="0"/>
        </a:lnRef>
        <a:fillRef idx="3">
          <a:scrgbClr r="0" g="0" b="0"/>
        </a:fillRef>
        <a:effectRef idx="2">
          <a:scrgbClr r="0" g="0" b="0"/>
        </a:effectRef>
        <a:fontRef idx="minor">
          <a:schemeClr val="lt1"/>
        </a:fontRef>
      </dsp:style>
    </dsp:sp>
    <dsp:sp modelId="{D68BFADC-587D-4BC5-8AC0-E5768DE970E4}">
      <dsp:nvSpPr>
        <dsp:cNvPr id="0" name=""/>
        <dsp:cNvSpPr/>
      </dsp:nvSpPr>
      <dsp:spPr>
        <a:xfrm>
          <a:off x="4332295" y="1110665"/>
          <a:ext cx="1695735" cy="1356588"/>
        </a:xfrm>
        <a:prstGeom prst="roundRect">
          <a:avLst>
            <a:gd name="adj" fmla="val 10000"/>
          </a:avLst>
        </a:prstGeom>
        <a:gradFill rotWithShape="0">
          <a:gsLst>
            <a:gs pos="0">
              <a:schemeClr val="accent4">
                <a:hueOff val="-4464770"/>
                <a:satOff val="26899"/>
                <a:lumOff val="2156"/>
                <a:alphaOff val="0"/>
                <a:shade val="51000"/>
                <a:satMod val="130000"/>
              </a:schemeClr>
            </a:gs>
            <a:gs pos="80000">
              <a:schemeClr val="accent4">
                <a:hueOff val="-4464770"/>
                <a:satOff val="26899"/>
                <a:lumOff val="2156"/>
                <a:alphaOff val="0"/>
                <a:shade val="93000"/>
                <a:satMod val="130000"/>
              </a:schemeClr>
            </a:gs>
            <a:gs pos="100000">
              <a:schemeClr val="accent4">
                <a:hueOff val="-4464770"/>
                <a:satOff val="26899"/>
                <a:lumOff val="2156"/>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22860" tIns="22860" rIns="22860" bIns="22860" numCol="1" spcCol="1270" anchor="ctr" anchorCtr="0">
          <a:noAutofit/>
        </a:bodyPr>
        <a:lstStyle/>
        <a:p>
          <a:pPr lvl="0" algn="ctr" defTabSz="533400">
            <a:lnSpc>
              <a:spcPct val="90000"/>
            </a:lnSpc>
            <a:spcBef>
              <a:spcPct val="0"/>
            </a:spcBef>
            <a:spcAft>
              <a:spcPct val="35000"/>
            </a:spcAft>
          </a:pPr>
          <a:r>
            <a:rPr lang="es-ES" sz="1200" b="1" kern="1200" dirty="0" smtClean="0"/>
            <a:t>COMPARTIMOS: </a:t>
          </a:r>
        </a:p>
        <a:p>
          <a:pPr lvl="0" algn="ctr" defTabSz="533400">
            <a:lnSpc>
              <a:spcPct val="90000"/>
            </a:lnSpc>
            <a:spcBef>
              <a:spcPct val="0"/>
            </a:spcBef>
            <a:spcAft>
              <a:spcPct val="35000"/>
            </a:spcAft>
          </a:pPr>
          <a:r>
            <a:rPr lang="es-ES" sz="1000" b="1" kern="1200" dirty="0" smtClean="0"/>
            <a:t>Aprendizajes. inconvenientes que se presentan en el proceso, </a:t>
          </a:r>
        </a:p>
        <a:p>
          <a:pPr lvl="0" algn="ctr" defTabSz="533400">
            <a:lnSpc>
              <a:spcPct val="90000"/>
            </a:lnSpc>
            <a:spcBef>
              <a:spcPct val="0"/>
            </a:spcBef>
            <a:spcAft>
              <a:spcPct val="35000"/>
            </a:spcAft>
          </a:pPr>
          <a:endParaRPr lang="es-ES" sz="1000" b="1" kern="1200" dirty="0" smtClean="0"/>
        </a:p>
        <a:p>
          <a:pPr lvl="0" algn="ctr" defTabSz="533400">
            <a:lnSpc>
              <a:spcPct val="90000"/>
            </a:lnSpc>
            <a:spcBef>
              <a:spcPct val="0"/>
            </a:spcBef>
            <a:spcAft>
              <a:spcPct val="35000"/>
            </a:spcAft>
          </a:pPr>
          <a:endParaRPr lang="es-ES" sz="1000" kern="1200" dirty="0"/>
        </a:p>
      </dsp:txBody>
      <dsp:txXfrm>
        <a:off x="4372028" y="1150398"/>
        <a:ext cx="1616269" cy="1277122"/>
      </dsp:txXfrm>
    </dsp:sp>
  </dsp:spTree>
</dsp:drawing>
</file>

<file path=ppt/diagrams/layout1.xml><?xml version="1.0" encoding="utf-8"?>
<dgm:layoutDef xmlns:dgm="http://schemas.openxmlformats.org/drawingml/2006/diagram" xmlns:a="http://schemas.openxmlformats.org/drawingml/2006/main" uniqueId="urn:microsoft.com/office/officeart/2005/8/layout/cycle5">
  <dgm:title val=""/>
  <dgm:desc val=""/>
  <dgm:catLst>
    <dgm:cat type="cycle" pri="3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hoose name="Name9">
      <dgm:if name="Name10" func="var" arg="dir" op="equ" val="norm">
        <dgm:constrLst>
          <dgm:constr type="w" for="ch" forName="node" refType="w"/>
          <dgm:constr type="w" for="ch" ptType="sibTrans" refType="w" refFor="ch" refForName="node" op="equ" fact="0.3"/>
          <dgm:constr type="diam" for="ch" ptType="sibTrans" refType="diam" op="equ"/>
          <dgm:constr type="sibSp" refType="w" refFor="ch" refForName="node" op="equ" fact="0.15"/>
          <dgm:constr type="w" for="ch" forName="spNode" refType="sibSp" fact="1.6"/>
          <dgm:constr type="primFontSz" for="ch" forName="node" op="equ" val="65"/>
        </dgm:constrLst>
      </dgm:if>
      <dgm:else name="Name11">
        <dgm:constrLst>
          <dgm:constr type="w" for="ch" forName="node" refType="w"/>
          <dgm:constr type="w" for="ch" ptType="sibTrans" refType="w" refFor="ch" refForName="node" op="equ" fact="0.3"/>
          <dgm:constr type="diam" for="ch" ptType="sibTrans" refType="diam" fact="-1"/>
          <dgm:constr type="diam" for="ch" refType="diam" op="equ" fact="-1"/>
          <dgm:constr type="sibSp" refType="w" refFor="ch" refForName="node" op="equ" fact="0.15"/>
          <dgm:constr type="w" for="ch" forName="spNode" refType="sibSp" fact="1.6"/>
          <dgm:constr type="primFontSz" for="ch" forName="node" op="equ" val="65"/>
        </dgm:constrLst>
      </dgm:else>
    </dgm:choose>
    <dgm:ruleLst/>
    <dgm:forEach name="Name12" axis="ch" ptType="node">
      <dgm:layoutNode name="node">
        <dgm:varLst>
          <dgm:bulletEnabled val="1"/>
        </dgm:varLst>
        <dgm:alg type="tx"/>
        <dgm:shape xmlns:r="http://schemas.openxmlformats.org/officeDocument/2006/relationships" type="roundRect" r:blip="">
          <dgm:adjLst/>
        </dgm:shape>
        <dgm:presOf axis="desOrSelf" ptType="node"/>
        <dgm:constrLst>
          <dgm:constr type="h" refType="w" fact="0.6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3">
        <dgm:if name="Name14" axis="par ch" ptType="doc node" func="cnt" op="gt" val="1">
          <dgm:layoutNode name="spNode">
            <dgm:alg type="sp"/>
            <dgm:shape xmlns:r="http://schemas.openxmlformats.org/officeDocument/2006/relationships" r:blip="">
              <dgm:adjLst/>
            </dgm:shape>
            <dgm:presOf/>
            <dgm:constrLst>
              <dgm:constr type="h" refType="w"/>
            </dgm:constrLst>
            <dgm:ruleLst/>
          </dgm:layoutNode>
          <dgm:forEach name="Name15" axis="followSib" ptType="sibTrans" hideLastTrans="0" cnt="1">
            <dgm:layoutNode name="sibTrans">
              <dgm:alg type="conn">
                <dgm:param type="dim" val="1D"/>
                <dgm:param type="connRout" val="curve"/>
                <dgm:param type="begPts" val="radial"/>
                <dgm:param type="endPts" val="radial"/>
              </dgm:alg>
              <dgm:shape xmlns:r="http://schemas.openxmlformats.org/officeDocument/2006/relationships" type="conn" r:blip="">
                <dgm:adjLst/>
              </dgm:shape>
              <dgm:presOf axis="self"/>
              <dgm:constrLst>
                <dgm:constr type="h" refType="w" fact="0.65"/>
                <dgm:constr type="connDist"/>
                <dgm:constr type="begPad" refType="connDist" fact="0.2"/>
                <dgm:constr type="endPad" refType="connDist" fact="0.2"/>
              </dgm:constrLst>
              <dgm:ruleLst/>
            </dgm:layoutNode>
          </dgm:forEach>
        </dgm:if>
        <dgm:else name="Name16"/>
      </dgm:choose>
    </dgm:forEach>
  </dgm:layoutNode>
</dgm:layoutDef>
</file>

<file path=ppt/diagrams/layout10.xml><?xml version="1.0" encoding="utf-8"?>
<dgm:layoutDef xmlns:dgm="http://schemas.openxmlformats.org/drawingml/2006/diagram" xmlns:a="http://schemas.openxmlformats.org/drawingml/2006/main" uniqueId="urn:microsoft.com/office/officeart/2005/8/layout/matrix1">
  <dgm:title val=""/>
  <dgm:desc val=""/>
  <dgm:catLst>
    <dgm:cat type="matrix" pri="2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3" destOrd="0"/>
      </dgm:cxnLst>
      <dgm:bg/>
      <dgm:whole/>
    </dgm:dataModel>
  </dgm:styleData>
  <dgm:clrData>
    <dgm:dataModel>
      <dgm:ptLst>
        <dgm:pt modelId="0" type="doc"/>
        <dgm:pt modelId="1"/>
        <dgm:pt modelId="11"/>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3" destOrd="0"/>
      </dgm:cxnLst>
      <dgm:bg/>
      <dgm:whole/>
    </dgm:dataModel>
  </dgm:clrData>
  <dgm:layoutNode name="diagram">
    <dgm:varLst>
      <dgm:chMax val="1"/>
      <dgm:dir/>
      <dgm:animLvl val="ctr"/>
      <dgm:resizeHandles val="exact"/>
    </dgm:varLst>
    <dgm:alg type="composite"/>
    <dgm:shape xmlns:r="http://schemas.openxmlformats.org/officeDocument/2006/relationships" r:blip="">
      <dgm:adjLst/>
    </dgm:shape>
    <dgm:presOf/>
    <dgm:constrLst>
      <dgm:constr type="ctrX" for="ch" forName="matrix" refType="w" fact="0.5"/>
      <dgm:constr type="ctrY" for="ch" forName="matrix" refType="h" fact="0.5"/>
      <dgm:constr type="w" for="ch" forName="matrix" refType="w"/>
      <dgm:constr type="h" for="ch" forName="matrix" refType="h"/>
      <dgm:constr type="ctrX" for="ch" forName="centerTile" refType="w" fact="0.5"/>
      <dgm:constr type="ctrY" for="ch" forName="centerTile" refType="h" fact="0.5"/>
      <dgm:constr type="w" for="ch" forName="centerTile" refType="w" fact="0.3"/>
      <dgm:constr type="h" for="ch" forName="centerTile" refType="h" fact="0.25"/>
      <dgm:constr type="primFontSz" for="des" ptType="node" op="equ" val="65"/>
    </dgm:constrLst>
    <dgm:ruleLst/>
    <dgm:choose name="Name0">
      <dgm:if name="Name1" axis="ch" ptType="node" func="cnt" op="gte" val="1">
        <dgm:layoutNode name="matrix">
          <dgm:alg type="composite"/>
          <dgm:shape xmlns:r="http://schemas.openxmlformats.org/officeDocument/2006/relationships" r:blip="">
            <dgm:adjLst/>
          </dgm:shape>
          <dgm:presOf/>
          <dgm:constrLst>
            <dgm:constr type="l" for="ch" forName="tile1"/>
            <dgm:constr type="t" for="ch" forName="tile1"/>
            <dgm:constr type="r" for="ch" forName="tile1" refType="w" fact="0.5"/>
            <dgm:constr type="b" for="ch" forName="tile1" refType="h" fact="0.5"/>
            <dgm:constr type="l" for="ch" forName="tile1text" refType="l" refFor="ch" refForName="tile1"/>
            <dgm:constr type="t" for="ch" forName="tile1text" refType="t" refFor="ch" refForName="tile1"/>
            <dgm:constr type="w" for="ch" forName="tile1text" refType="w" refFor="ch" refForName="tile1"/>
            <dgm:constr type="h" for="ch" forName="tile1text" refType="h" refFor="ch" refForName="tile1" fact="0.75"/>
            <dgm:constr type="r" for="ch" forName="tile2" refType="w"/>
            <dgm:constr type="t" for="ch" forName="tile2"/>
            <dgm:constr type="l" for="ch" forName="tile2" refType="w" fact="0.5"/>
            <dgm:constr type="b" for="ch" forName="tile2" refType="h" fact="0.5"/>
            <dgm:constr type="r" for="ch" forName="tile2text" refType="r" refFor="ch" refForName="tile2"/>
            <dgm:constr type="t" for="ch" forName="tile2text" refType="t" refFor="ch" refForName="tile2"/>
            <dgm:constr type="w" for="ch" forName="tile2text" refType="w" refFor="ch" refForName="tile2"/>
            <dgm:constr type="h" for="ch" forName="tile2text" refType="h" refFor="ch" refForName="tile2" fact="0.75"/>
            <dgm:constr type="l" for="ch" forName="tile3"/>
            <dgm:constr type="b" for="ch" forName="tile3" refType="h"/>
            <dgm:constr type="r" for="ch" forName="tile3" refType="w" fact="0.5"/>
            <dgm:constr type="t" for="ch" forName="tile3" refType="h" fact="0.5"/>
            <dgm:constr type="l" for="ch" forName="tile3text" refType="l" refFor="ch" refForName="tile3"/>
            <dgm:constr type="b" for="ch" forName="tile3text" refType="b" refFor="ch" refForName="tile3"/>
            <dgm:constr type="w" for="ch" forName="tile3text" refType="w" refFor="ch" refForName="tile3"/>
            <dgm:constr type="h" for="ch" forName="tile3text" refType="h" refFor="ch" refForName="tile3" fact="0.75"/>
            <dgm:constr type="r" for="ch" forName="tile4" refType="w"/>
            <dgm:constr type="b" for="ch" forName="tile4" refType="h"/>
            <dgm:constr type="l" for="ch" forName="tile4" refType="w" fact="0.5"/>
            <dgm:constr type="t" for="ch" forName="tile4" refType="h" fact="0.5"/>
            <dgm:constr type="r" for="ch" forName="tile4text" refType="r" refFor="ch" refForName="tile4"/>
            <dgm:constr type="b" for="ch" forName="tile4text" refType="b" refFor="ch" refForName="tile4"/>
            <dgm:constr type="w" for="ch" forName="tile4text" refType="w" refFor="ch" refForName="tile4"/>
            <dgm:constr type="h" for="ch" forName="tile4text" refType="h" refFor="ch" refForName="tile4" fact="0.75"/>
          </dgm:constrLst>
          <dgm:ruleLst/>
          <dgm:layoutNode name="tile1" styleLbl="node1">
            <dgm:alg type="sp"/>
            <dgm:shape xmlns:r="http://schemas.openxmlformats.org/officeDocument/2006/relationships" rot="270" type="round1Rect" r:blip="">
              <dgm:adjLst/>
            </dgm:shape>
            <dgm:choose name="Name2">
              <dgm:if name="Name3" func="var" arg="dir" op="equ" val="norm">
                <dgm:presOf axis="ch ch desOrSelf" ptType="node node node" st="1 1 1" cnt="1 1 0"/>
              </dgm:if>
              <dgm:else name="Name4">
                <dgm:presOf axis="ch ch desOrSelf" ptType="node node node" st="1 2 1" cnt="1 1 0"/>
              </dgm:else>
            </dgm:choose>
            <dgm:constrLst/>
            <dgm:ruleLst/>
          </dgm:layoutNode>
          <dgm:layoutNode name="tile1text" styleLbl="node1">
            <dgm:varLst>
              <dgm:chMax val="0"/>
              <dgm:chPref val="0"/>
              <dgm:bulletEnabled val="1"/>
            </dgm:varLst>
            <dgm:choose name="Name5">
              <dgm:if name="Name6" axis="root des" func="maxDepth" op="gte" val="3">
                <dgm:alg type="tx">
                  <dgm:param type="txAnchorVert" val="t"/>
                  <dgm:param type="parTxLTRAlign" val="l"/>
                  <dgm:param type="parTxRTLAlign" val="r"/>
                </dgm:alg>
              </dgm:if>
              <dgm:else name="Name7">
                <dgm:alg type="tx"/>
              </dgm:else>
            </dgm:choose>
            <dgm:shape xmlns:r="http://schemas.openxmlformats.org/officeDocument/2006/relationships" rot="270" type="rect" r:blip="" hideGeom="1">
              <dgm:adjLst>
                <dgm:adj idx="1" val="0.2"/>
              </dgm:adjLst>
            </dgm:shape>
            <dgm:choose name="Name8">
              <dgm:if name="Name9" func="var" arg="dir" op="equ" val="norm">
                <dgm:presOf axis="ch ch desOrSelf" ptType="node node node" st="1 1 1" cnt="1 1 0"/>
              </dgm:if>
              <dgm:else name="Name10">
                <dgm:presOf axis="ch ch desOrSelf" ptType="node node node" st="1 2 1" cnt="1 1 0"/>
              </dgm:else>
            </dgm:choose>
            <dgm:constrLst/>
            <dgm:ruleLst>
              <dgm:rule type="primFontSz" val="5" fact="NaN" max="NaN"/>
            </dgm:ruleLst>
          </dgm:layoutNode>
          <dgm:layoutNode name="tile2" styleLbl="node1">
            <dgm:alg type="sp"/>
            <dgm:shape xmlns:r="http://schemas.openxmlformats.org/officeDocument/2006/relationships" type="round1Rect" r:blip="">
              <dgm:adjLst/>
            </dgm:shape>
            <dgm:choose name="Name11">
              <dgm:if name="Name12" func="var" arg="dir" op="equ" val="norm">
                <dgm:presOf axis="ch ch desOrSelf" ptType="node node node" st="1 2 1" cnt="1 1 0"/>
              </dgm:if>
              <dgm:else name="Name13">
                <dgm:presOf axis="ch ch desOrSelf" ptType="node node node" st="1 1 1" cnt="1 1 0"/>
              </dgm:else>
            </dgm:choose>
            <dgm:constrLst/>
            <dgm:ruleLst/>
          </dgm:layoutNode>
          <dgm:layoutNode name="tile2text" styleLbl="node1">
            <dgm:varLst>
              <dgm:chMax val="0"/>
              <dgm:chPref val="0"/>
              <dgm:bulletEnabled val="1"/>
            </dgm:varLst>
            <dgm:choose name="Name14">
              <dgm:if name="Name15" axis="root des" func="maxDepth" op="gte" val="3">
                <dgm:alg type="tx">
                  <dgm:param type="txAnchorVert" val="t"/>
                  <dgm:param type="parTxLTRAlign" val="l"/>
                  <dgm:param type="parTxRTLAlign" val="r"/>
                </dgm:alg>
              </dgm:if>
              <dgm:else name="Name16">
                <dgm:alg type="tx"/>
              </dgm:else>
            </dgm:choose>
            <dgm:shape xmlns:r="http://schemas.openxmlformats.org/officeDocument/2006/relationships" type="rect" r:blip="" hideGeom="1">
              <dgm:adjLst/>
            </dgm:shape>
            <dgm:choose name="Name17">
              <dgm:if name="Name18" func="var" arg="dir" op="equ" val="norm">
                <dgm:presOf axis="ch ch desOrSelf" ptType="node node node" st="1 2 1" cnt="1 1 0"/>
              </dgm:if>
              <dgm:else name="Name19">
                <dgm:presOf axis="ch ch desOrSelf" ptType="node node node" st="1 1 1" cnt="1 1 0"/>
              </dgm:else>
            </dgm:choose>
            <dgm:constrLst/>
            <dgm:ruleLst>
              <dgm:rule type="primFontSz" val="5" fact="NaN" max="NaN"/>
            </dgm:ruleLst>
          </dgm:layoutNode>
          <dgm:layoutNode name="tile3" styleLbl="node1">
            <dgm:alg type="sp"/>
            <dgm:shape xmlns:r="http://schemas.openxmlformats.org/officeDocument/2006/relationships" rot="180" type="round1Rect" r:blip="">
              <dgm:adjLst/>
            </dgm:shape>
            <dgm:choose name="Name20">
              <dgm:if name="Name21" func="var" arg="dir" op="equ" val="norm">
                <dgm:presOf axis="ch ch desOrSelf" ptType="node node node" st="1 3 1" cnt="1 1 0"/>
              </dgm:if>
              <dgm:else name="Name22">
                <dgm:presOf axis="ch ch desOrSelf" ptType="node node node" st="1 4 1" cnt="1 1 0"/>
              </dgm:else>
            </dgm:choose>
            <dgm:constrLst/>
            <dgm:ruleLst/>
          </dgm:layoutNode>
          <dgm:layoutNode name="tile3text" styleLbl="node1">
            <dgm:varLst>
              <dgm:chMax val="0"/>
              <dgm:chPref val="0"/>
              <dgm:bulletEnabled val="1"/>
            </dgm:varLst>
            <dgm:choose name="Name23">
              <dgm:if name="Name24" axis="root des" func="maxDepth" op="gte" val="3">
                <dgm:alg type="tx">
                  <dgm:param type="txAnchorVert" val="t"/>
                  <dgm:param type="parTxLTRAlign" val="l"/>
                  <dgm:param type="parTxRTLAlign" val="r"/>
                </dgm:alg>
              </dgm:if>
              <dgm:else name="Name25">
                <dgm:alg type="tx"/>
              </dgm:else>
            </dgm:choose>
            <dgm:shape xmlns:r="http://schemas.openxmlformats.org/officeDocument/2006/relationships" rot="180" type="rect" r:blip="" hideGeom="1">
              <dgm:adjLst/>
            </dgm:shape>
            <dgm:choose name="Name26">
              <dgm:if name="Name27" func="var" arg="dir" op="equ" val="norm">
                <dgm:presOf axis="ch ch desOrSelf" ptType="node node node" st="1 3 1" cnt="1 1 0"/>
              </dgm:if>
              <dgm:else name="Name28">
                <dgm:presOf axis="ch ch desOrSelf" ptType="node node node" st="1 4 1" cnt="1 1 0"/>
              </dgm:else>
            </dgm:choose>
            <dgm:constrLst/>
            <dgm:ruleLst>
              <dgm:rule type="primFontSz" val="5" fact="NaN" max="NaN"/>
            </dgm:ruleLst>
          </dgm:layoutNode>
          <dgm:layoutNode name="tile4" styleLbl="node1">
            <dgm:alg type="sp"/>
            <dgm:shape xmlns:r="http://schemas.openxmlformats.org/officeDocument/2006/relationships" rot="90" type="round1Rect" r:blip="">
              <dgm:adjLst/>
            </dgm:shape>
            <dgm:choose name="Name29">
              <dgm:if name="Name30" func="var" arg="dir" op="equ" val="norm">
                <dgm:presOf axis="ch ch desOrSelf" ptType="node node node" st="1 4 1" cnt="1 1 0"/>
              </dgm:if>
              <dgm:else name="Name31">
                <dgm:presOf axis="ch ch desOrSelf" ptType="node node node" st="1 3 1" cnt="1 1 0"/>
              </dgm:else>
            </dgm:choose>
            <dgm:constrLst/>
            <dgm:ruleLst/>
          </dgm:layoutNode>
          <dgm:layoutNode name="tile4text" styleLbl="node1">
            <dgm:varLst>
              <dgm:chMax val="0"/>
              <dgm:chPref val="0"/>
              <dgm:bulletEnabled val="1"/>
            </dgm:varLst>
            <dgm:choose name="Name32">
              <dgm:if name="Name33" axis="root des" func="maxDepth" op="gte" val="3">
                <dgm:alg type="tx">
                  <dgm:param type="txAnchorVert" val="t"/>
                  <dgm:param type="parTxLTRAlign" val="l"/>
                  <dgm:param type="parTxRTLAlign" val="r"/>
                </dgm:alg>
              </dgm:if>
              <dgm:else name="Name34">
                <dgm:alg type="tx"/>
              </dgm:else>
            </dgm:choose>
            <dgm:shape xmlns:r="http://schemas.openxmlformats.org/officeDocument/2006/relationships" rot="90" type="rect" r:blip="" hideGeom="1">
              <dgm:adjLst/>
            </dgm:shape>
            <dgm:choose name="Name35">
              <dgm:if name="Name36" func="var" arg="dir" op="equ" val="norm">
                <dgm:presOf axis="ch ch desOrSelf" ptType="node node node" st="1 4 1" cnt="1 1 0"/>
              </dgm:if>
              <dgm:else name="Name37">
                <dgm:presOf axis="ch ch desOrSelf" ptType="node node node" st="1 3 1" cnt="1 1 0"/>
              </dgm:else>
            </dgm:choose>
            <dgm:constrLst/>
            <dgm:ruleLst>
              <dgm:rule type="primFontSz" val="5" fact="NaN" max="NaN"/>
            </dgm:ruleLst>
          </dgm:layoutNode>
        </dgm:layoutNode>
        <dgm:layoutNode name="centerTile" styleLbl="fgShp">
          <dgm:varLst>
            <dgm:chMax val="0"/>
            <dgm:chPref val="0"/>
          </dgm:varLst>
          <dgm:alg type="tx"/>
          <dgm:shape xmlns:r="http://schemas.openxmlformats.org/officeDocument/2006/relationships" type="roundRect" r:blip="">
            <dgm:adjLst/>
          </dgm:shape>
          <dgm:presOf axis="ch" ptType="node" cnt="1"/>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38"/>
    </dgm:choose>
  </dgm:layoutNode>
</dgm:layoutDef>
</file>

<file path=ppt/diagrams/layout2.xml><?xml version="1.0" encoding="utf-8"?>
<dgm:layoutDef xmlns:dgm="http://schemas.openxmlformats.org/drawingml/2006/diagram" xmlns:a="http://schemas.openxmlformats.org/drawingml/2006/main" uniqueId="urn:microsoft.com/office/officeart/2005/8/layout/pyramid3">
  <dgm:title val=""/>
  <dgm:desc val=""/>
  <dgm:catLst>
    <dgm:cat type="pyramid" pri="2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pyra">
          <dgm:param type="linDir" val="fromT"/>
          <dgm:param type="txDir" val="fromT"/>
          <dgm:param type="pyraAcctPos" val="aft"/>
          <dgm:param type="pyraAcctTxMar" val="step"/>
          <dgm:param type="pyraAcctBkgdNode" val="acctBkgd"/>
          <dgm:param type="pyraAcctTxNode" val="acctTx"/>
          <dgm:param type="pyraLvlNode" val="level"/>
        </dgm:alg>
      </dgm:if>
      <dgm:else name="Name3">
        <dgm:alg type="pyra">
          <dgm:param type="linDir" val="fromT"/>
          <dgm:param type="txDir" val="fromT"/>
          <dgm:param type="pyraAcctPos" val="bef"/>
          <dgm:param type="pyraAcctTxMar" val="step"/>
          <dgm:param type="pyraAcctBkgdNode" val="acctBkgd"/>
          <dgm:param type="pyraAcctTxNode" val="acctTx"/>
          <dgm:param type="pyraLvlNode" val="level"/>
        </dgm:alg>
      </dgm:else>
    </dgm:choose>
    <dgm:shape xmlns:r="http://schemas.openxmlformats.org/officeDocument/2006/relationships" r:blip="">
      <dgm:adjLst/>
    </dgm:shape>
    <dgm:presOf/>
    <dgm:choose name="Name4">
      <dgm:if name="Name5" axis="root des" ptType="all node" func="maxDepth" op="gte" val="2">
        <dgm:constrLst>
          <dgm:constr type="primFontSz" for="des" forName="levelTx" op="equ"/>
          <dgm:constr type="secFontSz" for="des" forName="acctTx" op="equ"/>
          <dgm:constr type="pyraAcctRatio" val="0.32"/>
        </dgm:constrLst>
      </dgm:if>
      <dgm:else name="Name6">
        <dgm:constrLst>
          <dgm:constr type="primFontSz" for="des" forName="levelTx" op="equ"/>
          <dgm:constr type="secFontSz" for="des" forName="acctTx" op="equ"/>
          <dgm:constr type="pyraAcctRatio"/>
        </dgm:constrLst>
      </dgm:else>
    </dgm:choose>
    <dgm:ruleLst/>
    <dgm:forEach name="Name7" axis="ch" ptType="node">
      <dgm:layoutNode name="Name8">
        <dgm:alg type="composite">
          <dgm:param type="horzAlign" val="none"/>
        </dgm:alg>
        <dgm:shape xmlns:r="http://schemas.openxmlformats.org/officeDocument/2006/relationships" r:blip="">
          <dgm:adjLst/>
        </dgm:shape>
        <dgm:presOf/>
        <dgm:choose name="Name9">
          <dgm:if name="Name10" axis="self" ptType="node" func="revPos" op="equ" val="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dgm:constr type="h" for="ch" forName="levelTx" refType="h" refFor="ch" refForName="level"/>
            </dgm:constrLst>
          </dgm:if>
          <dgm:else name="Name1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fact="0.65"/>
              <dgm:constr type="h" for="ch" forName="levelTx" refType="h" refFor="ch" refForName="level"/>
            </dgm:constrLst>
          </dgm:else>
        </dgm:choose>
        <dgm:ruleLst/>
        <dgm:choose name="Name12">
          <dgm:if name="Name13" axis="ch" ptType="node" func="cnt" op="gte" val="1">
            <dgm:layoutNode name="acctBkgd" styleLbl="alignAcc1">
              <dgm:alg type="sp"/>
              <dgm:shape xmlns:r="http://schemas.openxmlformats.org/officeDocument/2006/relationships" type="nonIsoscelesTrapezoid" r:blip="">
                <dgm:adjLst/>
              </dgm:shape>
              <dgm:presOf axis="des" ptType="node"/>
              <dgm:constrLst/>
              <dgm:ruleLst/>
            </dgm:layoutNode>
            <dgm:layoutNode name="acctTx" styleLbl="alignAcc1">
              <dgm:varLst>
                <dgm:bulletEnabled val="1"/>
              </dgm:varLst>
              <dgm:alg type="tx">
                <dgm:param type="stBulletLvl" val="1"/>
                <dgm:param type="txAnchorVertCh" val="t"/>
              </dgm:alg>
              <dgm:shape xmlns:r="http://schemas.openxmlformats.org/officeDocument/2006/relationships" type="nonIsoscelesTrapezoid" r:blip="" hideGeom="1">
                <dgm:adjLst/>
              </dgm:shape>
              <dgm:presOf axis="des" ptType="node"/>
              <dgm:constrLst>
                <dgm:constr type="secFontSz" val="65"/>
                <dgm:constr type="primFontSz" refType="secFontSz"/>
                <dgm:constr type="tMarg" refType="secFontSz" fact="0.3"/>
                <dgm:constr type="bMarg" refType="secFontSz" fact="0.3"/>
                <dgm:constr type="lMarg" refType="secFontSz" fact="0.3"/>
                <dgm:constr type="rMarg" refType="secFontSz" fact="0.3"/>
              </dgm:constrLst>
              <dgm:ruleLst>
                <dgm:rule type="secFontSz" val="5" fact="NaN" max="NaN"/>
              </dgm:ruleLst>
            </dgm:layoutNode>
          </dgm:if>
          <dgm:else name="Name14"/>
        </dgm:choose>
        <dgm:layoutNode name="level">
          <dgm:varLst>
            <dgm:chMax val="1"/>
            <dgm:bulletEnabled val="1"/>
          </dgm:varLst>
          <dgm:alg type="sp"/>
          <dgm:shape xmlns:r="http://schemas.openxmlformats.org/officeDocument/2006/relationships" type="trapezoid" r:blip="">
            <dgm:adjLst/>
          </dgm:shape>
          <dgm:presOf axis="self"/>
          <dgm:constrLst>
            <dgm:constr type="h" val="500"/>
            <dgm:constr type="w" val="1"/>
          </dgm:constrLst>
          <dgm:ruleLst/>
        </dgm:layoutNode>
        <dgm:layoutNode name="levelTx" styleLbl="revTx">
          <dgm:varLst>
            <dgm:chMax val="1"/>
            <dgm:bulletEnabled val="1"/>
          </dgm:varLst>
          <dgm:alg type="tx"/>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layoutNode>
    </dgm:forEach>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5.xml><?xml version="1.0" encoding="utf-8"?>
<dgm:layoutDef xmlns:dgm="http://schemas.openxmlformats.org/drawingml/2006/diagram" xmlns:a="http://schemas.openxmlformats.org/drawingml/2006/main" uniqueId="urn:microsoft.com/office/officeart/2005/8/layout/cycle8">
  <dgm:title val=""/>
  <dgm:desc val=""/>
  <dgm:catLst>
    <dgm:cat type="cycle" pri="7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 modelId="5"/>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clrData>
  <dgm:layoutNode name="compositeShape">
    <dgm:varLst>
      <dgm:chMax val="7"/>
      <dgm:dir/>
      <dgm:resizeHandles val="exact"/>
    </dgm:varLst>
    <dgm:alg type="composite">
      <dgm:param type="horzAlign" val="ctr"/>
      <dgm:param type="vertAlign" val="mid"/>
      <dgm:param type="ar" val="1"/>
    </dgm:alg>
    <dgm:shape xmlns:r="http://schemas.openxmlformats.org/officeDocument/2006/relationships" r:blip="">
      <dgm:adjLst/>
    </dgm:shape>
    <dgm:presOf/>
    <dgm:choose name="Name0">
      <dgm:if name="Name1" axis="ch" ptType="node" func="cnt" op="equ" val="1">
        <dgm:constrLst>
          <dgm:constr type="l" for="ch" forName="wedge1" refType="w" fact="0.08"/>
          <dgm:constr type="t" for="ch" forName="wedge1" refType="w" fact="0.08"/>
          <dgm:constr type="w" for="ch" forName="wedge1" refType="w" fact="0.84"/>
          <dgm:constr type="h" for="ch" forName="wedge1" refType="h" fact="0.84"/>
          <dgm:constr type="l" for="ch" forName="dummy1a" refType="w" fact="0.5"/>
          <dgm:constr type="t" for="ch" forName="dummy1a" refType="h" fact="0.08"/>
          <dgm:constr type="l" for="ch" forName="dummy1b" refType="w" fact="0.5"/>
          <dgm:constr type="t" for="ch" forName="dummy1b" refType="h" fact="0.08"/>
          <dgm:constr type="l" for="ch" forName="wedge1Tx" refType="w" fact="0.22"/>
          <dgm:constr type="t" for="ch" forName="wedge1Tx" refType="h" fact="0.22"/>
          <dgm:constr type="w" for="ch" forName="wedge1Tx" refType="w" fact="0.56"/>
          <dgm:constr type="h" for="ch" forName="wedge1Tx" refType="h" fact="0.56"/>
          <dgm:constr type="h" for="ch" forName="arrowWedge1single" refType="w" fact="0.08"/>
          <dgm:constr type="diam" for="ch" forName="arrowWedge1single" refType="w" fact="0.84"/>
          <dgm:constr type="l" for="ch" forName="arrowWedge1single" refType="w" fact="0.5"/>
          <dgm:constr type="t" for="ch" forName="arrowWedge1single" refType="w" fact="0.5"/>
          <dgm:constr type="primFontSz" for="ch" ptType="node" op="equ"/>
        </dgm:constrLst>
      </dgm:if>
      <dgm:if name="Name2" axis="ch" ptType="node" func="cnt" op="equ" val="2">
        <dgm:constrLst>
          <dgm:constr type="l" for="ch" forName="wedge1" refType="w" fact="0.1"/>
          <dgm:constr type="t" for="ch" forName="wedge1" refType="w" fact="0.08"/>
          <dgm:constr type="w" for="ch" forName="wedge1" refType="w" fact="0.84"/>
          <dgm:constr type="h" for="ch" forName="wedge1" refType="h" fact="0.84"/>
          <dgm:constr type="l" for="ch" forName="dummy1a" refType="w" fact="0.52"/>
          <dgm:constr type="t" for="ch" forName="dummy1a" refType="h" fact="0.08"/>
          <dgm:constr type="l" for="ch" forName="dummy1b" refType="w" fact="0.52"/>
          <dgm:constr type="t" for="ch" forName="dummy1b" refType="h" fact="0.92"/>
          <dgm:constr type="l" for="ch" forName="wedge1Tx" refType="w" fact="0.559"/>
          <dgm:constr type="t" for="ch" forName="wedge1Tx" refType="h" fact="0.3"/>
          <dgm:constr type="w" for="ch" forName="wedge1Tx" refType="w" fact="0.3"/>
          <dgm:constr type="h" for="ch" forName="wedge1Tx" refType="h" fact="0.4"/>
          <dgm:constr type="l" for="ch" forName="wedge2" refType="w" fact="0.06"/>
          <dgm:constr type="t" for="ch" forName="wedge2" refType="w" fact="0.08"/>
          <dgm:constr type="w" for="ch" forName="wedge2" refType="w" fact="0.84"/>
          <dgm:constr type="h" for="ch" forName="wedge2" refType="h" fact="0.84"/>
          <dgm:constr type="l" for="ch" forName="dummy2a" refType="w" fact="0.48"/>
          <dgm:constr type="t" for="ch" forName="dummy2a" refType="h" fact="0.92"/>
          <dgm:constr type="l" for="ch" forName="dummy2b" refType="w" fact="0.48"/>
          <dgm:constr type="t" for="ch" forName="dummy2b" refType="h" fact="0.08"/>
          <dgm:constr type="r" for="ch" forName="wedge2Tx" refType="w" fact="0.441"/>
          <dgm:constr type="t" for="ch" forName="wedge2Tx" refType="h" fact="0.3"/>
          <dgm:constr type="w" for="ch" forName="wedge2Tx" refType="w" fact="0.3"/>
          <dgm:constr type="h" for="ch" forName="wedge2Tx" refType="h" fact="0.4"/>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primFontSz" for="ch" ptType="node" op="equ"/>
        </dgm:constrLst>
      </dgm:if>
      <dgm:if name="Name3" axis="ch" ptType="node" func="cnt" op="equ" val="3">
        <dgm:constrLst>
          <dgm:constr type="l" for="ch" forName="wedge1" refType="w" fact="0.0973"/>
          <dgm:constr type="t" for="ch" forName="wedge1" refType="w" fact="0.07"/>
          <dgm:constr type="w" for="ch" forName="wedge1" refType="w" fact="0.84"/>
          <dgm:constr type="h" for="ch" forName="wedge1" refType="h" fact="0.84"/>
          <dgm:constr type="l" for="ch" forName="dummy1a" refType="w" fact="0.5173"/>
          <dgm:constr type="t" for="ch" forName="dummy1a" refType="h" fact="0.07"/>
          <dgm:constr type="l" for="ch" forName="dummy1b" refType="w" fact="0.8811"/>
          <dgm:constr type="t" for="ch" forName="dummy1b" refType="h" fact="0.7"/>
          <dgm:constr type="l" for="ch" forName="wedge1Tx" refType="w" fact="0.54"/>
          <dgm:constr type="t" for="ch" forName="wedge1Tx" refType="h" fact="0.248"/>
          <dgm:constr type="w" for="ch" forName="wedge1Tx" refType="w" fact="0.3"/>
          <dgm:constr type="h" for="ch" forName="wedge1Tx" refType="h" fact="0.25"/>
          <dgm:constr type="l" for="ch" forName="wedge2" refType="w" fact="0.08"/>
          <dgm:constr type="t" for="ch" forName="wedge2" refType="w" fact="0.1"/>
          <dgm:constr type="w" for="ch" forName="wedge2" refType="w" fact="0.84"/>
          <dgm:constr type="h" for="ch" forName="wedge2" refType="h" fact="0.84"/>
          <dgm:constr type="l" for="ch" forName="dummy2a" refType="w" fact="0.8637"/>
          <dgm:constr type="t" for="ch" forName="dummy2a" refType="h" fact="0.73"/>
          <dgm:constr type="l" for="ch" forName="dummy2b" refType="w" fact="0.1363"/>
          <dgm:constr type="t" for="ch" forName="dummy2b" refType="h" fact="0.73"/>
          <dgm:constr type="l" for="ch" forName="wedge2Tx" refType="w" fact="0.28"/>
          <dgm:constr type="t" for="ch" forName="wedge2Tx" refType="h" fact="0.645"/>
          <dgm:constr type="w" for="ch" forName="wedge2Tx" refType="w" fact="0.45"/>
          <dgm:constr type="h" for="ch" forName="wedge2Tx" refType="h" fact="0.22"/>
          <dgm:constr type="l" for="ch" forName="wedge3" refType="w" fact="0.0627"/>
          <dgm:constr type="t" for="ch" forName="wedge3" refType="w" fact="0.07"/>
          <dgm:constr type="w" for="ch" forName="wedge3" refType="w" fact="0.84"/>
          <dgm:constr type="h" for="ch" forName="wedge3" refType="h" fact="0.84"/>
          <dgm:constr type="l" for="ch" forName="dummy3a" refType="w" fact="0.1189"/>
          <dgm:constr type="t" for="ch" forName="dummy3a" refType="h" fact="0.7"/>
          <dgm:constr type="l" for="ch" forName="dummy3b" refType="w" fact="0.4827"/>
          <dgm:constr type="t" for="ch" forName="dummy3b" refType="h" fact="0.07"/>
          <dgm:constr type="r" for="ch" forName="wedge3Tx" refType="w" fact="0.46"/>
          <dgm:constr type="t" for="ch" forName="wedge3Tx" refType="h" fact="0.248"/>
          <dgm:constr type="w" for="ch" forName="wedge3Tx" refType="w" fact="0.3"/>
          <dgm:constr type="h" for="ch" forName="wedge3Tx" refType="h" fact="0.25"/>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primFontSz" for="ch" ptType="node" op="equ"/>
        </dgm:constrLst>
      </dgm:if>
      <dgm:if name="Name4" axis="ch" ptType="node" func="cnt" op="equ" val="4">
        <dgm:constrLst>
          <dgm:constr type="l" for="ch" forName="wedge1" refType="w" fact="0.0941"/>
          <dgm:constr type="t" for="ch" forName="wedge1" refType="w" fact="0.0659"/>
          <dgm:constr type="w" for="ch" forName="wedge1" refType="w" fact="0.84"/>
          <dgm:constr type="h" for="ch" forName="wedge1" refType="h" fact="0.84"/>
          <dgm:constr type="l" for="ch" forName="dummy1a" refType="w" fact="0.5141"/>
          <dgm:constr type="t" for="ch" forName="dummy1a" refType="h" fact="0.0659"/>
          <dgm:constr type="l" for="ch" forName="dummy1b" refType="w" fact="0.9341"/>
          <dgm:constr type="t" for="ch" forName="dummy1b" refType="h" fact="0.4859"/>
          <dgm:constr type="l" for="ch" forName="wedge1Tx" refType="w" fact="0.54"/>
          <dgm:constr type="t" for="ch" forName="wedge1Tx" refType="h" fact="0.24"/>
          <dgm:constr type="w" for="ch" forName="wedge1Tx" refType="w" fact="0.31"/>
          <dgm:constr type="h" for="ch" forName="wedge1Tx" refType="h" fact="0.23"/>
          <dgm:constr type="l" for="ch" forName="wedge2" refType="w" fact="0.0941"/>
          <dgm:constr type="t" for="ch" forName="wedge2" refType="w" fact="0.0941"/>
          <dgm:constr type="w" for="ch" forName="wedge2" refType="w" fact="0.84"/>
          <dgm:constr type="h" for="ch" forName="wedge2" refType="h" fact="0.84"/>
          <dgm:constr type="l" for="ch" forName="dummy2a" refType="w" fact="0.9341"/>
          <dgm:constr type="t" for="ch" forName="dummy2a" refType="h" fact="0.5141"/>
          <dgm:constr type="l" for="ch" forName="dummy2b" refType="w" fact="0.5141"/>
          <dgm:constr type="t" for="ch" forName="dummy2b" refType="h" fact="0.9341"/>
          <dgm:constr type="l" for="ch" forName="wedge2Tx" refType="w" fact="0.54"/>
          <dgm:constr type="t" for="ch" forName="wedge2Tx" refType="h" fact="0.53"/>
          <dgm:constr type="w" for="ch" forName="wedge2Tx" refType="w" fact="0.31"/>
          <dgm:constr type="h" for="ch" forName="wedge2Tx" refType="h" fact="0.23"/>
          <dgm:constr type="l" for="ch" forName="wedge3" refType="w" fact="0.0659"/>
          <dgm:constr type="t" for="ch" forName="wedge3" refType="w" fact="0.0941"/>
          <dgm:constr type="w" for="ch" forName="wedge3" refType="w" fact="0.84"/>
          <dgm:constr type="h" for="ch" forName="wedge3" refType="h" fact="0.84"/>
          <dgm:constr type="l" for="ch" forName="dummy3a" refType="w" fact="0.4859"/>
          <dgm:constr type="t" for="ch" forName="dummy3a" refType="h" fact="0.9341"/>
          <dgm:constr type="l" for="ch" forName="dummy3b" refType="w" fact="0.0659"/>
          <dgm:constr type="t" for="ch" forName="dummy3b" refType="h" fact="0.5141"/>
          <dgm:constr type="r" for="ch" forName="wedge3Tx" refType="w" fact="0.46"/>
          <dgm:constr type="t" for="ch" forName="wedge3Tx" refType="h" fact="0.53"/>
          <dgm:constr type="w" for="ch" forName="wedge3Tx" refType="w" fact="0.31"/>
          <dgm:constr type="h" for="ch" forName="wedge3Tx" refType="h" fact="0.23"/>
          <dgm:constr type="l" for="ch" forName="wedge4" refType="w" fact="0.0659"/>
          <dgm:constr type="t" for="ch" forName="wedge4" refType="h" fact="0.0659"/>
          <dgm:constr type="w" for="ch" forName="wedge4" refType="w" fact="0.84"/>
          <dgm:constr type="h" for="ch" forName="wedge4" refType="h" fact="0.84"/>
          <dgm:constr type="l" for="ch" forName="dummy4a" refType="w" fact="0.0659"/>
          <dgm:constr type="t" for="ch" forName="dummy4a" refType="h" fact="0.4859"/>
          <dgm:constr type="l" for="ch" forName="dummy4b" refType="w" fact="0.4859"/>
          <dgm:constr type="t" for="ch" forName="dummy4b" refType="h" fact="0.0659"/>
          <dgm:constr type="r" for="ch" forName="wedge4Tx" refType="w" fact="0.46"/>
          <dgm:constr type="t" for="ch" forName="wedge4Tx" refType="h" fact="0.24"/>
          <dgm:constr type="w" for="ch" forName="wedge4Tx" refType="w" fact="0.31"/>
          <dgm:constr type="h" for="ch" forName="wedge4Tx" refType="h" fact="0.23"/>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primFontSz" for="ch" ptType="node" op="equ"/>
        </dgm:constrLst>
      </dgm:if>
      <dgm:if name="Name5" axis="ch" ptType="node" func="cnt" op="equ" val="5">
        <dgm:constrLst>
          <dgm:constr type="l" for="ch" forName="wedge1" refType="w" fact="0.0918"/>
          <dgm:constr type="t" for="ch" forName="wedge1" refType="w" fact="0.0638"/>
          <dgm:constr type="w" for="ch" forName="wedge1" refType="w" fact="0.84"/>
          <dgm:constr type="h" for="ch" forName="wedge1" refType="h" fact="0.84"/>
          <dgm:constr type="l" for="ch" forName="dummy1a" refType="w" fact="0.5118"/>
          <dgm:constr type="t" for="ch" forName="dummy1a" refType="h" fact="0.0638"/>
          <dgm:constr type="l" for="ch" forName="dummy1b" refType="w" fact="0.9112"/>
          <dgm:constr type="t" for="ch" forName="dummy1b" refType="h" fact="0.354"/>
          <dgm:constr type="l" for="ch" forName="wedge1Tx" refType="w" fact="0.53"/>
          <dgm:constr type="t" for="ch" forName="wedge1Tx" refType="h" fact="0.205"/>
          <dgm:constr type="w" for="ch" forName="wedge1Tx" refType="w" fact="0.27"/>
          <dgm:constr type="h" for="ch" forName="wedge1Tx" refType="h" fact="0.18"/>
          <dgm:constr type="l" for="ch" forName="wedge2" refType="w" fact="0.099"/>
          <dgm:constr type="t" for="ch" forName="wedge2" refType="w" fact="0.0862"/>
          <dgm:constr type="w" for="ch" forName="wedge2" refType="w" fact="0.84"/>
          <dgm:constr type="h" for="ch" forName="wedge2" refType="h" fact="0.84"/>
          <dgm:constr type="l" for="ch" forName="dummy2a" refType="w" fact="0.9185"/>
          <dgm:constr type="t" for="ch" forName="dummy2a" refType="h" fact="0.3764"/>
          <dgm:constr type="l" for="ch" forName="dummy2b" refType="w" fact="0.7659"/>
          <dgm:constr type="t" for="ch" forName="dummy2b" refType="h" fact="0.846"/>
          <dgm:constr type="l" for="ch" forName="wedge2Tx" refType="w" fact="0.64"/>
          <dgm:constr type="t" for="ch" forName="wedge2Tx" refType="h" fact="0.47"/>
          <dgm:constr type="w" for="ch" forName="wedge2Tx" refType="w" fact="0.25"/>
          <dgm:constr type="h" for="ch" forName="wedge2Tx" refType="h" fact="0.2"/>
          <dgm:constr type="l" for="ch" forName="wedge3" refType="w" fact="0.08"/>
          <dgm:constr type="t" for="ch" forName="wedge3" refType="w" fact="0.1"/>
          <dgm:constr type="w" for="ch" forName="wedge3" refType="w" fact="0.84"/>
          <dgm:constr type="h" for="ch" forName="wedge3" refType="h" fact="0.84"/>
          <dgm:constr type="l" for="ch" forName="dummy3a" refType="w" fact="0.7469"/>
          <dgm:constr type="t" for="ch" forName="dummy3a" refType="h" fact="0.8598"/>
          <dgm:constr type="l" for="ch" forName="dummy3b" refType="w" fact="0.2531"/>
          <dgm:constr type="t" for="ch" forName="dummy3b" refType="h" fact="0.8598"/>
          <dgm:constr type="l" for="ch" forName="wedge3Tx" refType="w" fact="0.38"/>
          <dgm:constr type="t" for="ch" forName="wedge3Tx" refType="h" fact="0.69"/>
          <dgm:constr type="w" for="ch" forName="wedge3Tx" refType="w" fact="0.24"/>
          <dgm:constr type="h" for="ch" forName="wedge3Tx" refType="h" fact="0.22"/>
          <dgm:constr type="l" for="ch" forName="wedge4" refType="w" fact="0.061"/>
          <dgm:constr type="t" for="ch" forName="wedge4" refType="h" fact="0.0862"/>
          <dgm:constr type="w" for="ch" forName="wedge4" refType="w" fact="0.84"/>
          <dgm:constr type="h" for="ch" forName="wedge4" refType="h" fact="0.84"/>
          <dgm:constr type="l" for="ch" forName="dummy4a" refType="w" fact="0.2341"/>
          <dgm:constr type="t" for="ch" forName="dummy4a" refType="h" fact="0.846"/>
          <dgm:constr type="l" for="ch" forName="dummy4b" refType="w" fact="0.0815"/>
          <dgm:constr type="t" for="ch" forName="dummy4b" refType="h" fact="0.3764"/>
          <dgm:constr type="r" for="ch" forName="wedge4Tx" refType="w" fact="0.36"/>
          <dgm:constr type="t" for="ch" forName="wedge4Tx" refType="h" fact="0.47"/>
          <dgm:constr type="w" for="ch" forName="wedge4Tx" refType="w" fact="0.25"/>
          <dgm:constr type="h" for="ch" forName="wedge4Tx" refType="h" fact="0.2"/>
          <dgm:constr type="l" for="ch" forName="wedge5" refType="w" fact="0.0682"/>
          <dgm:constr type="t" for="ch" forName="wedge5" refType="h" fact="0.0638"/>
          <dgm:constr type="w" for="ch" forName="wedge5" refType="w" fact="0.84"/>
          <dgm:constr type="h" for="ch" forName="wedge5" refType="h" fact="0.84"/>
          <dgm:constr type="l" for="ch" forName="dummy5a" refType="w" fact="0.0888"/>
          <dgm:constr type="t" for="ch" forName="dummy5a" refType="h" fact="0.354"/>
          <dgm:constr type="l" for="ch" forName="dummy5b" refType="w" fact="0.4882"/>
          <dgm:constr type="t" for="ch" forName="dummy5b" refType="h" fact="0.0638"/>
          <dgm:constr type="r" for="ch" forName="wedge5Tx" refType="w" fact="0.47"/>
          <dgm:constr type="t" for="ch" forName="wedge5Tx" refType="h" fact="0.205"/>
          <dgm:constr type="w" for="ch" forName="wedge5Tx" refType="w" fact="0.27"/>
          <dgm:constr type="h" for="ch" forName="wedge5Tx" refType="h" fact="0.18"/>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primFontSz" for="ch" ptType="node" op="equ"/>
        </dgm:constrLst>
      </dgm:if>
      <dgm:if name="Name6" axis="ch" ptType="node" func="cnt" op="equ" val="6">
        <dgm:constrLst>
          <dgm:constr type="l" for="ch" forName="wedge1" refType="w" fact="0.09"/>
          <dgm:constr type="t" for="ch" forName="wedge1" refType="w" fact="0.0627"/>
          <dgm:constr type="w" for="ch" forName="wedge1" refType="w" fact="0.84"/>
          <dgm:constr type="h" for="ch" forName="wedge1" refType="h" fact="0.84"/>
          <dgm:constr type="l" for="ch" forName="dummy1a" refType="w" fact="0.51"/>
          <dgm:constr type="t" for="ch" forName="dummy1a" refType="h" fact="0.0627"/>
          <dgm:constr type="l" for="ch" forName="dummy1b" refType="w" fact="0.8737"/>
          <dgm:constr type="t" for="ch" forName="dummy1b" refType="h" fact="0.2727"/>
          <dgm:constr type="l" for="ch" forName="wedge1Tx" refType="w" fact="0.53"/>
          <dgm:constr type="t" for="ch" forName="wedge1Tx" refType="h" fact="0.17"/>
          <dgm:constr type="w" for="ch" forName="wedge1Tx" refType="w" fact="0.22"/>
          <dgm:constr type="h" for="ch" forName="wedge1Tx" refType="h" fact="0.17"/>
          <dgm:constr type="l" for="ch" forName="wedge2" refType="w" fact="0.1"/>
          <dgm:constr type="t" for="ch" forName="wedge2" refType="w" fact="0.08"/>
          <dgm:constr type="w" for="ch" forName="wedge2" refType="w" fact="0.84"/>
          <dgm:constr type="h" for="ch" forName="wedge2" refType="h" fact="0.84"/>
          <dgm:constr type="l" for="ch" forName="dummy2a" refType="w" fact="0.8837"/>
          <dgm:constr type="t" for="ch" forName="dummy2a" refType="h" fact="0.29"/>
          <dgm:constr type="l" for="ch" forName="dummy2b" refType="w" fact="0.8837"/>
          <dgm:constr type="t" for="ch" forName="dummy2b" refType="h" fact="0.71"/>
          <dgm:constr type="l" for="ch" forName="wedge2Tx" refType="w" fact="0.67"/>
          <dgm:constr type="t" for="ch" forName="wedge2Tx" refType="h" fact="0.42"/>
          <dgm:constr type="w" for="ch" forName="wedge2Tx" refType="w" fact="0.23"/>
          <dgm:constr type="h" for="ch" forName="wedge2Tx" refType="h" fact="0.165"/>
          <dgm:constr type="l" for="ch" forName="wedge3" refType="w" fact="0.09"/>
          <dgm:constr type="t" for="ch" forName="wedge3" refType="w" fact="0.0973"/>
          <dgm:constr type="w" for="ch" forName="wedge3" refType="w" fact="0.84"/>
          <dgm:constr type="h" for="ch" forName="wedge3" refType="h" fact="0.84"/>
          <dgm:constr type="l" for="ch" forName="dummy3a" refType="w" fact="0.8737"/>
          <dgm:constr type="t" for="ch" forName="dummy3a" refType="h" fact="0.7273"/>
          <dgm:constr type="l" for="ch" forName="dummy3b" refType="w" fact="0.51"/>
          <dgm:constr type="t" for="ch" forName="dummy3b" refType="h" fact="0.9373"/>
          <dgm:constr type="l" for="ch" forName="wedge3Tx" refType="w" fact="0.53"/>
          <dgm:constr type="t" for="ch" forName="wedge3Tx" refType="h" fact="0.665"/>
          <dgm:constr type="w" for="ch" forName="wedge3Tx" refType="w" fact="0.22"/>
          <dgm:constr type="h" for="ch" forName="wedge3Tx" refType="h" fact="0.17"/>
          <dgm:constr type="l" for="ch" forName="wedge4" refType="w" fact="0.07"/>
          <dgm:constr type="t" for="ch" forName="wedge4" refType="h" fact="0.0973"/>
          <dgm:constr type="w" for="ch" forName="wedge4" refType="w" fact="0.84"/>
          <dgm:constr type="h" for="ch" forName="wedge4" refType="h" fact="0.84"/>
          <dgm:constr type="l" for="ch" forName="dummy4a" refType="w" fact="0.49"/>
          <dgm:constr type="t" for="ch" forName="dummy4a" refType="h" fact="0.9373"/>
          <dgm:constr type="l" for="ch" forName="dummy4b" refType="w" fact="0.1263"/>
          <dgm:constr type="t" for="ch" forName="dummy4b" refType="h" fact="0.7273"/>
          <dgm:constr type="r" for="ch" forName="wedge4Tx" refType="w" fact="0.47"/>
          <dgm:constr type="t" for="ch" forName="wedge4Tx" refType="h" fact="0.665"/>
          <dgm:constr type="w" for="ch" forName="wedge4Tx" refType="w" fact="0.22"/>
          <dgm:constr type="h" for="ch" forName="wedge4Tx" refType="h" fact="0.17"/>
          <dgm:constr type="l" for="ch" forName="wedge5" refType="w" fact="0.06"/>
          <dgm:constr type="t" for="ch" forName="wedge5" refType="h" fact="0.08"/>
          <dgm:constr type="w" for="ch" forName="wedge5" refType="w" fact="0.84"/>
          <dgm:constr type="h" for="ch" forName="wedge5" refType="h" fact="0.84"/>
          <dgm:constr type="l" for="ch" forName="dummy5a" refType="w" fact="0.1163"/>
          <dgm:constr type="t" for="ch" forName="dummy5a" refType="h" fact="0.71"/>
          <dgm:constr type="l" for="ch" forName="dummy5b" refType="w" fact="0.1163"/>
          <dgm:constr type="t" for="ch" forName="dummy5b" refType="h" fact="0.29"/>
          <dgm:constr type="r" for="ch" forName="wedge5Tx" refType="w" fact="0.33"/>
          <dgm:constr type="t" for="ch" forName="wedge5Tx" refType="h" fact="0.42"/>
          <dgm:constr type="w" for="ch" forName="wedge5Tx" refType="w" fact="0.23"/>
          <dgm:constr type="h" for="ch" forName="wedge5Tx" refType="h" fact="0.165"/>
          <dgm:constr type="l" for="ch" forName="wedge6" refType="w" fact="0.07"/>
          <dgm:constr type="t" for="ch" forName="wedge6" refType="h" fact="0.0627"/>
          <dgm:constr type="w" for="ch" forName="wedge6" refType="w" fact="0.84"/>
          <dgm:constr type="h" for="ch" forName="wedge6" refType="h" fact="0.84"/>
          <dgm:constr type="l" for="ch" forName="dummy6a" refType="w" fact="0.1263"/>
          <dgm:constr type="t" for="ch" forName="dummy6a" refType="h" fact="0.2727"/>
          <dgm:constr type="l" for="ch" forName="dummy6b" refType="w" fact="0.49"/>
          <dgm:constr type="t" for="ch" forName="dummy6b" refType="h" fact="0.0627"/>
          <dgm:constr type="r" for="ch" forName="wedge6Tx" refType="w" fact="0.47"/>
          <dgm:constr type="t" for="ch" forName="wedge6Tx" refType="h" fact="0.17"/>
          <dgm:constr type="w" for="ch" forName="wedge6Tx" refType="w" fact="0.22"/>
          <dgm:constr type="h" for="ch" forName="wedge6Tx" refType="h" fact="0.17"/>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h" for="ch" forName="arrowWedge6" refType="w" fact="0.08"/>
          <dgm:constr type="diam" for="ch" forName="arrowWedge6" refType="w" fact="0.84"/>
          <dgm:constr type="l" for="ch" forName="arrowWedge6" refType="w" fact="0.5"/>
          <dgm:constr type="t" for="ch" forName="arrowWedge6" refType="w" fact="0.5"/>
          <dgm:constr type="primFontSz" for="ch" ptType="node" op="equ"/>
        </dgm:constrLst>
      </dgm:if>
      <dgm:else name="Name7">
        <dgm:constrLst>
          <dgm:constr type="l" for="ch" forName="wedge1" refType="w" fact="0.0887"/>
          <dgm:constr type="t" for="ch" forName="wedge1" refType="w" fact="0.062"/>
          <dgm:constr type="w" for="ch" forName="wedge1" refType="w" fact="0.84"/>
          <dgm:constr type="h" for="ch" forName="wedge1" refType="h" fact="0.84"/>
          <dgm:constr type="l" for="ch" forName="dummy1a" refType="w" fact="0.5087"/>
          <dgm:constr type="t" for="ch" forName="dummy1a" refType="h" fact="0.062"/>
          <dgm:constr type="l" for="ch" forName="dummy1b" refType="w" fact="0.837"/>
          <dgm:constr type="t" for="ch" forName="dummy1b" refType="h" fact="0.2201"/>
          <dgm:constr type="l" for="ch" forName="wedge1Tx" refType="w" fact="0.53"/>
          <dgm:constr type="t" for="ch" forName="wedge1Tx" refType="h" fact="0.14"/>
          <dgm:constr type="w" for="ch" forName="wedge1Tx" refType="w" fact="0.2"/>
          <dgm:constr type="h" for="ch" forName="wedge1Tx" refType="h" fact="0.16"/>
          <dgm:constr type="l" for="ch" forName="wedge2" refType="w" fact="0.0995"/>
          <dgm:constr type="t" for="ch" forName="wedge2" refType="w" fact="0.0755"/>
          <dgm:constr type="w" for="ch" forName="wedge2" refType="w" fact="0.84"/>
          <dgm:constr type="h" for="ch" forName="wedge2" refType="h" fact="0.84"/>
          <dgm:constr type="l" for="ch" forName="dummy2a" refType="w" fact="0.8479"/>
          <dgm:constr type="t" for="ch" forName="dummy2a" refType="h" fact="0.2337"/>
          <dgm:constr type="l" for="ch" forName="dummy2b" refType="w" fact="0.929"/>
          <dgm:constr type="t" for="ch" forName="dummy2b" refType="h" fact="0.589"/>
          <dgm:constr type="l" for="ch" forName="wedge2Tx" refType="w" fact="0.67"/>
          <dgm:constr type="t" for="ch" forName="wedge2Tx" refType="h" fact="0.38"/>
          <dgm:constr type="w" for="ch" forName="wedge2Tx" refType="w" fact="0.23"/>
          <dgm:constr type="h" for="ch" forName="wedge2Tx" refType="h" fact="0.14"/>
          <dgm:constr type="l" for="ch" forName="wedge3" refType="w" fact="0.0956"/>
          <dgm:constr type="t" for="ch" forName="wedge3" refType="w" fact="0.0925"/>
          <dgm:constr type="w" for="ch" forName="wedge3" refType="w" fact="0.84"/>
          <dgm:constr type="h" for="ch" forName="wedge3" refType="h" fact="0.84"/>
          <dgm:constr type="l" for="ch" forName="dummy3a" refType="w" fact="0.9251"/>
          <dgm:constr type="t" for="ch" forName="dummy3a" refType="h" fact="0.6059"/>
          <dgm:constr type="l" for="ch" forName="dummy3b" refType="w" fact="0.6979"/>
          <dgm:constr type="t" for="ch" forName="dummy3b" refType="h" fact="0.8909"/>
          <dgm:constr type="l" for="ch" forName="wedge3Tx" refType="w" fact="0.635"/>
          <dgm:constr type="t" for="ch" forName="wedge3Tx" refType="h" fact="0.59"/>
          <dgm:constr type="w" for="ch" forName="wedge3Tx" refType="w" fact="0.2"/>
          <dgm:constr type="h" for="ch" forName="wedge3Tx" refType="h" fact="0.155"/>
          <dgm:constr type="l" for="ch" forName="wedge4" refType="w" fact="0.08"/>
          <dgm:constr type="t" for="ch" forName="wedge4" refType="h" fact="0.1"/>
          <dgm:constr type="w" for="ch" forName="wedge4" refType="w" fact="0.84"/>
          <dgm:constr type="h" for="ch" forName="wedge4" refType="h" fact="0.84"/>
          <dgm:constr type="l" for="ch" forName="dummy4a" refType="w" fact="0.6822"/>
          <dgm:constr type="t" for="ch" forName="dummy4a" refType="h" fact="0.8984"/>
          <dgm:constr type="l" for="ch" forName="dummy4b" refType="w" fact="0.3178"/>
          <dgm:constr type="t" for="ch" forName="dummy4b" refType="h" fact="0.8984"/>
          <dgm:constr type="l" for="ch" forName="wedge4Tx" refType="w" fact="0.4025"/>
          <dgm:constr type="t" for="ch" forName="wedge4Tx" refType="h" fact="0.76"/>
          <dgm:constr type="w" for="ch" forName="wedge4Tx" refType="w" fact="0.195"/>
          <dgm:constr type="h" for="ch" forName="wedge4Tx" refType="h" fact="0.14"/>
          <dgm:constr type="l" for="ch" forName="wedge5" refType="w" fact="0.0644"/>
          <dgm:constr type="t" for="ch" forName="wedge5" refType="h" fact="0.0925"/>
          <dgm:constr type="w" for="ch" forName="wedge5" refType="w" fact="0.84"/>
          <dgm:constr type="h" for="ch" forName="wedge5" refType="h" fact="0.84"/>
          <dgm:constr type="l" for="ch" forName="dummy5a" refType="w" fact="0.3021"/>
          <dgm:constr type="t" for="ch" forName="dummy5a" refType="h" fact="0.8909"/>
          <dgm:constr type="l" for="ch" forName="dummy5b" refType="w" fact="0.0749"/>
          <dgm:constr type="t" for="ch" forName="dummy5b" refType="h" fact="0.6059"/>
          <dgm:constr type="r" for="ch" forName="wedge5Tx" refType="w" fact="0.365"/>
          <dgm:constr type="t" for="ch" forName="wedge5Tx" refType="h" fact="0.59"/>
          <dgm:constr type="w" for="ch" forName="wedge5Tx" refType="w" fact="0.2"/>
          <dgm:constr type="h" for="ch" forName="wedge5Tx" refType="h" fact="0.155"/>
          <dgm:constr type="l" for="ch" forName="wedge6" refType="w" fact="0.0605"/>
          <dgm:constr type="t" for="ch" forName="wedge6" refType="h" fact="0.0755"/>
          <dgm:constr type="w" for="ch" forName="wedge6" refType="w" fact="0.84"/>
          <dgm:constr type="h" for="ch" forName="wedge6" refType="h" fact="0.84"/>
          <dgm:constr type="l" for="ch" forName="dummy6a" refType="w" fact="0.071"/>
          <dgm:constr type="t" for="ch" forName="dummy6a" refType="h" fact="0.589"/>
          <dgm:constr type="l" for="ch" forName="dummy6b" refType="w" fact="0.1521"/>
          <dgm:constr type="t" for="ch" forName="dummy6b" refType="h" fact="0.2337"/>
          <dgm:constr type="r" for="ch" forName="wedge6Tx" refType="w" fact="0.33"/>
          <dgm:constr type="t" for="ch" forName="wedge6Tx" refType="h" fact="0.38"/>
          <dgm:constr type="w" for="ch" forName="wedge6Tx" refType="w" fact="0.23"/>
          <dgm:constr type="h" for="ch" forName="wedge6Tx" refType="h" fact="0.14"/>
          <dgm:constr type="l" for="ch" forName="wedge7" refType="w" fact="0.0713"/>
          <dgm:constr type="t" for="ch" forName="wedge7" refType="h" fact="0.062"/>
          <dgm:constr type="w" for="ch" forName="wedge7" refType="w" fact="0.84"/>
          <dgm:constr type="h" for="ch" forName="wedge7" refType="h" fact="0.84"/>
          <dgm:constr type="l" for="ch" forName="dummy7a" refType="w" fact="0.163"/>
          <dgm:constr type="t" for="ch" forName="dummy7a" refType="h" fact="0.2201"/>
          <dgm:constr type="l" for="ch" forName="dummy7b" refType="w" fact="0.4913"/>
          <dgm:constr type="t" for="ch" forName="dummy7b" refType="h" fact="0.062"/>
          <dgm:constr type="r" for="ch" forName="wedge7Tx" refType="w" fact="0.47"/>
          <dgm:constr type="t" for="ch" forName="wedge7Tx" refType="h" fact="0.14"/>
          <dgm:constr type="w" for="ch" forName="wedge7Tx" refType="w" fact="0.2"/>
          <dgm:constr type="h" for="ch" forName="wedge7Tx" refType="h" fact="0.16"/>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h" for="ch" forName="arrowWedge6" refType="w" fact="0.08"/>
          <dgm:constr type="diam" for="ch" forName="arrowWedge6" refType="w" fact="0.84"/>
          <dgm:constr type="l" for="ch" forName="arrowWedge6" refType="w" fact="0.5"/>
          <dgm:constr type="t" for="ch" forName="arrowWedge6" refType="w" fact="0.5"/>
          <dgm:constr type="h" for="ch" forName="arrowWedge7" refType="w" fact="0.08"/>
          <dgm:constr type="diam" for="ch" forName="arrowWedge7" refType="w" fact="0.84"/>
          <dgm:constr type="l" for="ch" forName="arrowWedge7" refType="w" fact="0.5"/>
          <dgm:constr type="t" for="ch" forName="arrowWedge7" refType="w" fact="0.5"/>
          <dgm:constr type="primFontSz" for="ch" ptType="node" op="equ"/>
        </dgm:constrLst>
      </dgm:else>
    </dgm:choose>
    <dgm:ruleLst/>
    <dgm:choose name="Name8">
      <dgm:if name="Name9" axis="ch" ptType="node" func="cnt" op="gte" val="1">
        <dgm:layoutNode name="wedge1">
          <dgm:alg type="sp"/>
          <dgm:choose name="Name10">
            <dgm:if name="Name11" axis="ch" ptType="node" func="cnt" op="equ" val="1">
              <dgm:shape xmlns:r="http://schemas.openxmlformats.org/officeDocument/2006/relationships" type="ellipse" r:blip="">
                <dgm:adjLst/>
              </dgm:shape>
            </dgm:if>
            <dgm:if name="Name12" axis="ch" ptType="node" func="cnt" op="equ" val="2">
              <dgm:shape xmlns:r="http://schemas.openxmlformats.org/officeDocument/2006/relationships" type="pie" r:blip="">
                <dgm:adjLst>
                  <dgm:adj idx="1" val="270"/>
                  <dgm:adj idx="2" val="90"/>
                </dgm:adjLst>
              </dgm:shape>
            </dgm:if>
            <dgm:if name="Name13" axis="ch" ptType="node" func="cnt" op="equ" val="3">
              <dgm:shape xmlns:r="http://schemas.openxmlformats.org/officeDocument/2006/relationships" type="pie" r:blip="">
                <dgm:adjLst>
                  <dgm:adj idx="1" val="270"/>
                  <dgm:adj idx="2" val="30"/>
                </dgm:adjLst>
              </dgm:shape>
            </dgm:if>
            <dgm:if name="Name14" axis="ch" ptType="node" func="cnt" op="equ" val="4">
              <dgm:shape xmlns:r="http://schemas.openxmlformats.org/officeDocument/2006/relationships" type="pie" r:blip="">
                <dgm:adjLst>
                  <dgm:adj idx="1" val="270"/>
                  <dgm:adj idx="2" val="0"/>
                </dgm:adjLst>
              </dgm:shape>
            </dgm:if>
            <dgm:if name="Name15" axis="ch" ptType="node" func="cnt" op="equ" val="5">
              <dgm:shape xmlns:r="http://schemas.openxmlformats.org/officeDocument/2006/relationships" type="pie" r:blip="">
                <dgm:adjLst>
                  <dgm:adj idx="1" val="270"/>
                  <dgm:adj idx="2" val="342"/>
                </dgm:adjLst>
              </dgm:shape>
            </dgm:if>
            <dgm:if name="Name16" axis="ch" ptType="node" func="cnt" op="equ" val="6">
              <dgm:shape xmlns:r="http://schemas.openxmlformats.org/officeDocument/2006/relationships" type="pie" r:blip="">
                <dgm:adjLst>
                  <dgm:adj idx="1" val="270"/>
                  <dgm:adj idx="2" val="330"/>
                </dgm:adjLst>
              </dgm:shape>
            </dgm:if>
            <dgm:else name="Name17">
              <dgm:shape xmlns:r="http://schemas.openxmlformats.org/officeDocument/2006/relationships" type="pie" r:blip="">
                <dgm:adjLst>
                  <dgm:adj idx="1" val="270"/>
                  <dgm:adj idx="2" val="321.4286"/>
                </dgm:adjLst>
              </dgm:shape>
            </dgm:else>
          </dgm:choose>
          <dgm:choose name="Name18">
            <dgm:if name="Name19" func="var" arg="dir" op="equ" val="norm">
              <dgm:presOf axis="ch desOrSelf" ptType="node node" st="1 1" cnt="1 0"/>
            </dgm:if>
            <dgm:else name="Name20">
              <dgm:choose name="Name21">
                <dgm:if name="Name22" axis="ch" ptType="node" func="cnt" op="equ" val="1">
                  <dgm:presOf axis="ch desOrSelf" ptType="node node" st="1 1" cnt="1 0"/>
                </dgm:if>
                <dgm:if name="Name23" axis="ch" ptType="node" func="cnt" op="equ" val="2">
                  <dgm:presOf axis="ch desOrSelf" ptType="node node" st="2 1" cnt="1 0"/>
                </dgm:if>
                <dgm:if name="Name24" axis="ch" ptType="node" func="cnt" op="equ" val="3">
                  <dgm:presOf axis="ch desOrSelf" ptType="node node" st="3 1" cnt="1 0"/>
                </dgm:if>
                <dgm:if name="Name25" axis="ch" ptType="node" func="cnt" op="equ" val="4">
                  <dgm:presOf axis="ch desOrSelf" ptType="node node" st="4 1" cnt="1 0"/>
                </dgm:if>
                <dgm:if name="Name26" axis="ch" ptType="node" func="cnt" op="equ" val="5">
                  <dgm:presOf axis="ch desOrSelf" ptType="node node" st="5 1" cnt="1 0"/>
                </dgm:if>
                <dgm:if name="Name27" axis="ch" ptType="node" func="cnt" op="equ" val="6">
                  <dgm:presOf axis="ch desOrSelf" ptType="node node" st="6 1" cnt="1 0"/>
                </dgm:if>
                <dgm:else name="Name28">
                  <dgm:presOf axis="ch desOrSelf" ptType="node node" st="7 1" cnt="1 0"/>
                </dgm:else>
              </dgm:choose>
            </dgm:else>
          </dgm:choose>
          <dgm:constrLst/>
          <dgm:ruleLst/>
        </dgm:layoutNode>
        <dgm:layoutNode name="dummy1a" moveWith="wedge1">
          <dgm:alg type="sp"/>
          <dgm:shape xmlns:r="http://schemas.openxmlformats.org/officeDocument/2006/relationships" r:blip="">
            <dgm:adjLst/>
          </dgm:shape>
          <dgm:presOf/>
          <dgm:constrLst>
            <dgm:constr type="w" val="1"/>
            <dgm:constr type="h" val="1"/>
          </dgm:constrLst>
          <dgm:ruleLst/>
        </dgm:layoutNode>
        <dgm:layoutNode name="dummy1b" moveWith="wedge1">
          <dgm:alg type="sp"/>
          <dgm:shape xmlns:r="http://schemas.openxmlformats.org/officeDocument/2006/relationships" r:blip="">
            <dgm:adjLst/>
          </dgm:shape>
          <dgm:presOf/>
          <dgm:constrLst>
            <dgm:constr type="w" val="1"/>
            <dgm:constr type="h" val="1"/>
          </dgm:constrLst>
          <dgm:ruleLst/>
        </dgm:layoutNode>
        <dgm:layoutNode name="wedge1Tx" moveWith="wedge1">
          <dgm:varLst>
            <dgm:chMax val="0"/>
            <dgm:chPref val="0"/>
            <dgm:bulletEnabled val="1"/>
          </dgm:varLst>
          <dgm:alg type="tx"/>
          <dgm:shape xmlns:r="http://schemas.openxmlformats.org/officeDocument/2006/relationships" type="rect" r:blip="" hideGeom="1">
            <dgm:adjLst/>
          </dgm:shape>
          <dgm:choose name="Name29">
            <dgm:if name="Name30" func="var" arg="dir" op="equ" val="norm">
              <dgm:presOf axis="ch desOrSelf" ptType="node node" st="1 1" cnt="1 0"/>
            </dgm:if>
            <dgm:else name="Name31">
              <dgm:choose name="Name32">
                <dgm:if name="Name33" axis="ch" ptType="node" func="cnt" op="equ" val="1">
                  <dgm:presOf axis="ch desOrSelf" ptType="node node" st="1 1" cnt="1 0"/>
                </dgm:if>
                <dgm:if name="Name34" axis="ch" ptType="node" func="cnt" op="equ" val="2">
                  <dgm:presOf axis="ch desOrSelf" ptType="node node" st="2 1" cnt="1 0"/>
                </dgm:if>
                <dgm:if name="Name35" axis="ch" ptType="node" func="cnt" op="equ" val="3">
                  <dgm:presOf axis="ch desOrSelf" ptType="node node" st="3 1" cnt="1 0"/>
                </dgm:if>
                <dgm:if name="Name36" axis="ch" ptType="node" func="cnt" op="equ" val="4">
                  <dgm:presOf axis="ch desOrSelf" ptType="node node" st="4 1" cnt="1 0"/>
                </dgm:if>
                <dgm:if name="Name37" axis="ch" ptType="node" func="cnt" op="equ" val="5">
                  <dgm:presOf axis="ch desOrSelf" ptType="node node" st="5 1" cnt="1 0"/>
                </dgm:if>
                <dgm:if name="Name38" axis="ch" ptType="node" func="cnt" op="equ" val="6">
                  <dgm:presOf axis="ch desOrSelf" ptType="node node" st="6 1" cnt="1 0"/>
                </dgm:if>
                <dgm:else name="Name39">
                  <dgm:presOf axis="ch desOrSelf" ptType="node node" st="7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40"/>
    </dgm:choose>
    <dgm:choose name="Name41">
      <dgm:if name="Name42" axis="ch" ptType="node" func="cnt" op="gte" val="2">
        <dgm:layoutNode name="wedge2">
          <dgm:alg type="sp"/>
          <dgm:choose name="Name43">
            <dgm:if name="Name44" axis="ch" ptType="node" func="cnt" op="equ" val="2">
              <dgm:shape xmlns:r="http://schemas.openxmlformats.org/officeDocument/2006/relationships" type="pie" r:blip="">
                <dgm:adjLst>
                  <dgm:adj idx="1" val="90"/>
                  <dgm:adj idx="2" val="270"/>
                </dgm:adjLst>
              </dgm:shape>
            </dgm:if>
            <dgm:if name="Name45" axis="ch" ptType="node" func="cnt" op="equ" val="3">
              <dgm:shape xmlns:r="http://schemas.openxmlformats.org/officeDocument/2006/relationships" type="pie" r:blip="">
                <dgm:adjLst>
                  <dgm:adj idx="1" val="30"/>
                  <dgm:adj idx="2" val="150"/>
                </dgm:adjLst>
              </dgm:shape>
            </dgm:if>
            <dgm:if name="Name46" axis="ch" ptType="node" func="cnt" op="equ" val="4">
              <dgm:shape xmlns:r="http://schemas.openxmlformats.org/officeDocument/2006/relationships" type="pie" r:blip="">
                <dgm:adjLst>
                  <dgm:adj idx="1" val="0"/>
                  <dgm:adj idx="2" val="90"/>
                </dgm:adjLst>
              </dgm:shape>
            </dgm:if>
            <dgm:if name="Name47" axis="ch" ptType="node" func="cnt" op="equ" val="5">
              <dgm:shape xmlns:r="http://schemas.openxmlformats.org/officeDocument/2006/relationships" type="pie" r:blip="">
                <dgm:adjLst>
                  <dgm:adj idx="1" val="342"/>
                  <dgm:adj idx="2" val="54"/>
                </dgm:adjLst>
              </dgm:shape>
            </dgm:if>
            <dgm:if name="Name48" axis="ch" ptType="node" func="cnt" op="equ" val="6">
              <dgm:shape xmlns:r="http://schemas.openxmlformats.org/officeDocument/2006/relationships" type="pie" r:blip="">
                <dgm:adjLst>
                  <dgm:adj idx="1" val="330"/>
                  <dgm:adj idx="2" val="30"/>
                </dgm:adjLst>
              </dgm:shape>
            </dgm:if>
            <dgm:else name="Name49">
              <dgm:shape xmlns:r="http://schemas.openxmlformats.org/officeDocument/2006/relationships" type="pie" r:blip="">
                <dgm:adjLst>
                  <dgm:adj idx="1" val="321.4286"/>
                  <dgm:adj idx="2" val="12.85714"/>
                </dgm:adjLst>
              </dgm:shape>
            </dgm:else>
          </dgm:choose>
          <dgm:choose name="Name50">
            <dgm:if name="Name51" func="var" arg="dir" op="equ" val="norm">
              <dgm:presOf axis="ch desOrSelf" ptType="node node" st="2 1" cnt="1 0"/>
            </dgm:if>
            <dgm:else name="Name52">
              <dgm:choose name="Name53">
                <dgm:if name="Name54" axis="ch" ptType="node" func="cnt" op="equ" val="2">
                  <dgm:presOf axis="ch desOrSelf" ptType="node node" st="1 1" cnt="1 0"/>
                </dgm:if>
                <dgm:if name="Name55" axis="ch" ptType="node" func="cnt" op="equ" val="3">
                  <dgm:presOf axis="ch desOrSelf" ptType="node node" st="2 1" cnt="1 0"/>
                </dgm:if>
                <dgm:if name="Name56" axis="ch" ptType="node" func="cnt" op="equ" val="4">
                  <dgm:presOf axis="ch desOrSelf" ptType="node node" st="3 1" cnt="1 0"/>
                </dgm:if>
                <dgm:if name="Name57" axis="ch" ptType="node" func="cnt" op="equ" val="5">
                  <dgm:presOf axis="ch desOrSelf" ptType="node node" st="4 1" cnt="1 0"/>
                </dgm:if>
                <dgm:if name="Name58" axis="ch" ptType="node" func="cnt" op="equ" val="6">
                  <dgm:presOf axis="ch desOrSelf" ptType="node node" st="5 1" cnt="1 0"/>
                </dgm:if>
                <dgm:else name="Name59">
                  <dgm:presOf axis="ch desOrSelf" ptType="node node" st="6 1" cnt="1 0"/>
                </dgm:else>
              </dgm:choose>
            </dgm:else>
          </dgm:choose>
          <dgm:constrLst/>
          <dgm:ruleLst/>
        </dgm:layoutNode>
        <dgm:layoutNode name="dummy2a" moveWith="wedge2">
          <dgm:alg type="sp"/>
          <dgm:shape xmlns:r="http://schemas.openxmlformats.org/officeDocument/2006/relationships" r:blip="">
            <dgm:adjLst/>
          </dgm:shape>
          <dgm:presOf/>
          <dgm:constrLst>
            <dgm:constr type="w" val="1"/>
            <dgm:constr type="h" val="1"/>
          </dgm:constrLst>
          <dgm:ruleLst/>
        </dgm:layoutNode>
        <dgm:layoutNode name="dummy2b" moveWith="wedge2">
          <dgm:alg type="sp"/>
          <dgm:shape xmlns:r="http://schemas.openxmlformats.org/officeDocument/2006/relationships" r:blip="">
            <dgm:adjLst/>
          </dgm:shape>
          <dgm:presOf/>
          <dgm:constrLst>
            <dgm:constr type="w" val="1"/>
            <dgm:constr type="h" val="1"/>
          </dgm:constrLst>
          <dgm:ruleLst/>
        </dgm:layoutNode>
        <dgm:layoutNode name="wedge2Tx" moveWith="wedge2">
          <dgm:varLst>
            <dgm:chMax val="0"/>
            <dgm:chPref val="0"/>
            <dgm:bulletEnabled val="1"/>
          </dgm:varLst>
          <dgm:alg type="tx"/>
          <dgm:shape xmlns:r="http://schemas.openxmlformats.org/officeDocument/2006/relationships" type="rect" r:blip="" hideGeom="1">
            <dgm:adjLst/>
          </dgm:shape>
          <dgm:choose name="Name60">
            <dgm:if name="Name61" func="var" arg="dir" op="equ" val="norm">
              <dgm:presOf axis="ch desOrSelf" ptType="node node" st="2 1" cnt="1 0"/>
            </dgm:if>
            <dgm:else name="Name62">
              <dgm:choose name="Name63">
                <dgm:if name="Name64" axis="ch" ptType="node" func="cnt" op="equ" val="2">
                  <dgm:presOf axis="ch desOrSelf" ptType="node node" st="1 1" cnt="1 0"/>
                </dgm:if>
                <dgm:if name="Name65" axis="ch" ptType="node" func="cnt" op="equ" val="3">
                  <dgm:presOf axis="ch desOrSelf" ptType="node node" st="2 1" cnt="1 0"/>
                </dgm:if>
                <dgm:if name="Name66" axis="ch" ptType="node" func="cnt" op="equ" val="4">
                  <dgm:presOf axis="ch desOrSelf" ptType="node node" st="3 1" cnt="1 0"/>
                </dgm:if>
                <dgm:if name="Name67" axis="ch" ptType="node" func="cnt" op="equ" val="5">
                  <dgm:presOf axis="ch desOrSelf" ptType="node node" st="4 1" cnt="1 0"/>
                </dgm:if>
                <dgm:if name="Name68" axis="ch" ptType="node" func="cnt" op="equ" val="6">
                  <dgm:presOf axis="ch desOrSelf" ptType="node node" st="5 1" cnt="1 0"/>
                </dgm:if>
                <dgm:else name="Name69">
                  <dgm:presOf axis="ch desOrSelf" ptType="node node" st="6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70"/>
    </dgm:choose>
    <dgm:choose name="Name71">
      <dgm:if name="Name72" axis="ch" ptType="node" func="cnt" op="gte" val="3">
        <dgm:layoutNode name="wedge3">
          <dgm:alg type="sp"/>
          <dgm:choose name="Name73">
            <dgm:if name="Name74" axis="ch" ptType="node" func="cnt" op="equ" val="3">
              <dgm:shape xmlns:r="http://schemas.openxmlformats.org/officeDocument/2006/relationships" type="pie" r:blip="">
                <dgm:adjLst>
                  <dgm:adj idx="1" val="150"/>
                  <dgm:adj idx="2" val="270"/>
                </dgm:adjLst>
              </dgm:shape>
            </dgm:if>
            <dgm:if name="Name75" axis="ch" ptType="node" func="cnt" op="equ" val="4">
              <dgm:shape xmlns:r="http://schemas.openxmlformats.org/officeDocument/2006/relationships" type="pie" r:blip="">
                <dgm:adjLst>
                  <dgm:adj idx="1" val="90"/>
                  <dgm:adj idx="2" val="180"/>
                </dgm:adjLst>
              </dgm:shape>
            </dgm:if>
            <dgm:if name="Name76" axis="ch" ptType="node" func="cnt" op="equ" val="5">
              <dgm:shape xmlns:r="http://schemas.openxmlformats.org/officeDocument/2006/relationships" type="pie" r:blip="">
                <dgm:adjLst>
                  <dgm:adj idx="1" val="54"/>
                  <dgm:adj idx="2" val="126"/>
                </dgm:adjLst>
              </dgm:shape>
            </dgm:if>
            <dgm:if name="Name77" axis="ch" ptType="node" func="cnt" op="equ" val="6">
              <dgm:shape xmlns:r="http://schemas.openxmlformats.org/officeDocument/2006/relationships" type="pie" r:blip="">
                <dgm:adjLst>
                  <dgm:adj idx="1" val="30"/>
                  <dgm:adj idx="2" val="90"/>
                </dgm:adjLst>
              </dgm:shape>
            </dgm:if>
            <dgm:else name="Name78">
              <dgm:shape xmlns:r="http://schemas.openxmlformats.org/officeDocument/2006/relationships" type="pie" r:blip="">
                <dgm:adjLst>
                  <dgm:adj idx="1" val="12.85714"/>
                  <dgm:adj idx="2" val="64.28571"/>
                </dgm:adjLst>
              </dgm:shape>
            </dgm:else>
          </dgm:choose>
          <dgm:choose name="Name79">
            <dgm:if name="Name80" func="var" arg="dir" op="equ" val="norm">
              <dgm:presOf axis="ch desOrSelf" ptType="node node" st="3 1" cnt="1 0"/>
            </dgm:if>
            <dgm:else name="Name81">
              <dgm:choose name="Name82">
                <dgm:if name="Name83" axis="ch" ptType="node" func="cnt" op="equ" val="3">
                  <dgm:presOf axis="ch desOrSelf" ptType="node node" st="1 1" cnt="1 0"/>
                </dgm:if>
                <dgm:if name="Name84" axis="ch" ptType="node" func="cnt" op="equ" val="4">
                  <dgm:presOf axis="ch desOrSelf" ptType="node node" st="2 1" cnt="1 0"/>
                </dgm:if>
                <dgm:if name="Name85" axis="ch" ptType="node" func="cnt" op="equ" val="5">
                  <dgm:presOf axis="ch desOrSelf" ptType="node node" st="3 1" cnt="1 0"/>
                </dgm:if>
                <dgm:if name="Name86" axis="ch" ptType="node" func="cnt" op="equ" val="6">
                  <dgm:presOf axis="ch desOrSelf" ptType="node node" st="4 1" cnt="1 0"/>
                </dgm:if>
                <dgm:else name="Name87">
                  <dgm:presOf axis="ch desOrSelf" ptType="node node" st="5 1" cnt="1 0"/>
                </dgm:else>
              </dgm:choose>
            </dgm:else>
          </dgm:choose>
          <dgm:constrLst/>
          <dgm:ruleLst/>
        </dgm:layoutNode>
        <dgm:layoutNode name="dummy3a" moveWith="wedge3">
          <dgm:alg type="sp"/>
          <dgm:shape xmlns:r="http://schemas.openxmlformats.org/officeDocument/2006/relationships" r:blip="">
            <dgm:adjLst/>
          </dgm:shape>
          <dgm:presOf/>
          <dgm:constrLst>
            <dgm:constr type="w" val="1"/>
            <dgm:constr type="h" val="1"/>
          </dgm:constrLst>
          <dgm:ruleLst/>
        </dgm:layoutNode>
        <dgm:layoutNode name="dummy3b" moveWith="wedge3">
          <dgm:alg type="sp"/>
          <dgm:shape xmlns:r="http://schemas.openxmlformats.org/officeDocument/2006/relationships" r:blip="">
            <dgm:adjLst/>
          </dgm:shape>
          <dgm:presOf/>
          <dgm:constrLst>
            <dgm:constr type="w" val="1"/>
            <dgm:constr type="h" val="1"/>
          </dgm:constrLst>
          <dgm:ruleLst/>
        </dgm:layoutNode>
        <dgm:layoutNode name="wedge3Tx" moveWith="wedge3">
          <dgm:varLst>
            <dgm:chMax val="0"/>
            <dgm:chPref val="0"/>
            <dgm:bulletEnabled val="1"/>
          </dgm:varLst>
          <dgm:alg type="tx"/>
          <dgm:shape xmlns:r="http://schemas.openxmlformats.org/officeDocument/2006/relationships" type="rect" r:blip="" hideGeom="1">
            <dgm:adjLst/>
          </dgm:shape>
          <dgm:choose name="Name88">
            <dgm:if name="Name89" func="var" arg="dir" op="equ" val="norm">
              <dgm:presOf axis="ch desOrSelf" ptType="node node" st="3 1" cnt="1 0"/>
            </dgm:if>
            <dgm:else name="Name90">
              <dgm:choose name="Name91">
                <dgm:if name="Name92" axis="ch" ptType="node" func="cnt" op="equ" val="3">
                  <dgm:presOf axis="ch desOrSelf" ptType="node node" st="1 1" cnt="1 0"/>
                </dgm:if>
                <dgm:if name="Name93" axis="ch" ptType="node" func="cnt" op="equ" val="4">
                  <dgm:presOf axis="ch desOrSelf" ptType="node node" st="2 1" cnt="1 0"/>
                </dgm:if>
                <dgm:if name="Name94" axis="ch" ptType="node" func="cnt" op="equ" val="5">
                  <dgm:presOf axis="ch desOrSelf" ptType="node node" st="3 1" cnt="1 0"/>
                </dgm:if>
                <dgm:if name="Name95" axis="ch" ptType="node" func="cnt" op="equ" val="6">
                  <dgm:presOf axis="ch desOrSelf" ptType="node node" st="4 1" cnt="1 0"/>
                </dgm:if>
                <dgm:else name="Name96">
                  <dgm:presOf axis="ch desOrSelf" ptType="node node" st="5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97"/>
    </dgm:choose>
    <dgm:choose name="Name98">
      <dgm:if name="Name99" axis="ch" ptType="node" func="cnt" op="gte" val="4">
        <dgm:layoutNode name="wedge4">
          <dgm:alg type="sp"/>
          <dgm:choose name="Name100">
            <dgm:if name="Name101" axis="ch" ptType="node" func="cnt" op="equ" val="4">
              <dgm:shape xmlns:r="http://schemas.openxmlformats.org/officeDocument/2006/relationships" type="pie" r:blip="">
                <dgm:adjLst>
                  <dgm:adj idx="1" val="180"/>
                  <dgm:adj idx="2" val="270"/>
                </dgm:adjLst>
              </dgm:shape>
            </dgm:if>
            <dgm:if name="Name102" axis="ch" ptType="node" func="cnt" op="equ" val="5">
              <dgm:shape xmlns:r="http://schemas.openxmlformats.org/officeDocument/2006/relationships" type="pie" r:blip="">
                <dgm:adjLst>
                  <dgm:adj idx="1" val="126"/>
                  <dgm:adj idx="2" val="198"/>
                </dgm:adjLst>
              </dgm:shape>
            </dgm:if>
            <dgm:if name="Name103" axis="ch" ptType="node" func="cnt" op="equ" val="6">
              <dgm:shape xmlns:r="http://schemas.openxmlformats.org/officeDocument/2006/relationships" type="pie" r:blip="">
                <dgm:adjLst>
                  <dgm:adj idx="1" val="90"/>
                  <dgm:adj idx="2" val="150"/>
                </dgm:adjLst>
              </dgm:shape>
            </dgm:if>
            <dgm:else name="Name104">
              <dgm:shape xmlns:r="http://schemas.openxmlformats.org/officeDocument/2006/relationships" type="pie" r:blip="">
                <dgm:adjLst>
                  <dgm:adj idx="1" val="64.2871"/>
                  <dgm:adj idx="2" val="115.7143"/>
                </dgm:adjLst>
              </dgm:shape>
            </dgm:else>
          </dgm:choose>
          <dgm:choose name="Name105">
            <dgm:if name="Name106" func="var" arg="dir" op="equ" val="norm">
              <dgm:presOf axis="ch desOrSelf" ptType="node node" st="4 1" cnt="1 0"/>
            </dgm:if>
            <dgm:else name="Name107">
              <dgm:choose name="Name108">
                <dgm:if name="Name109" axis="ch" ptType="node" func="cnt" op="equ" val="4">
                  <dgm:presOf axis="ch desOrSelf" ptType="node node" st="1 1" cnt="1 0"/>
                </dgm:if>
                <dgm:if name="Name110" axis="ch" ptType="node" func="cnt" op="equ" val="5">
                  <dgm:presOf axis="ch desOrSelf" ptType="node node" st="2 1" cnt="1 0"/>
                </dgm:if>
                <dgm:if name="Name111" axis="ch" ptType="node" func="cnt" op="equ" val="6">
                  <dgm:presOf axis="ch desOrSelf" ptType="node node" st="3 1" cnt="1 0"/>
                </dgm:if>
                <dgm:else name="Name112">
                  <dgm:presOf axis="ch desOrSelf" ptType="node node" st="4 1" cnt="1 0"/>
                </dgm:else>
              </dgm:choose>
            </dgm:else>
          </dgm:choose>
          <dgm:constrLst/>
          <dgm:ruleLst/>
        </dgm:layoutNode>
        <dgm:layoutNode name="dummy4a" moveWith="wedge4">
          <dgm:alg type="sp"/>
          <dgm:shape xmlns:r="http://schemas.openxmlformats.org/officeDocument/2006/relationships" r:blip="">
            <dgm:adjLst/>
          </dgm:shape>
          <dgm:presOf/>
          <dgm:constrLst>
            <dgm:constr type="w" val="1"/>
            <dgm:constr type="h" val="1"/>
          </dgm:constrLst>
          <dgm:ruleLst/>
        </dgm:layoutNode>
        <dgm:layoutNode name="dummy4b" moveWith="wedge4">
          <dgm:alg type="sp"/>
          <dgm:shape xmlns:r="http://schemas.openxmlformats.org/officeDocument/2006/relationships" r:blip="">
            <dgm:adjLst/>
          </dgm:shape>
          <dgm:presOf/>
          <dgm:constrLst>
            <dgm:constr type="w" val="1"/>
            <dgm:constr type="h" val="1"/>
          </dgm:constrLst>
          <dgm:ruleLst/>
        </dgm:layoutNode>
        <dgm:layoutNode name="wedge4Tx" moveWith="wedge4">
          <dgm:varLst>
            <dgm:chMax val="0"/>
            <dgm:chPref val="0"/>
            <dgm:bulletEnabled val="1"/>
          </dgm:varLst>
          <dgm:alg type="tx"/>
          <dgm:shape xmlns:r="http://schemas.openxmlformats.org/officeDocument/2006/relationships" type="rect" r:blip="" hideGeom="1">
            <dgm:adjLst/>
          </dgm:shape>
          <dgm:choose name="Name113">
            <dgm:if name="Name114" func="var" arg="dir" op="equ" val="norm">
              <dgm:presOf axis="ch desOrSelf" ptType="node node" st="4 1" cnt="1 0"/>
            </dgm:if>
            <dgm:else name="Name115">
              <dgm:choose name="Name116">
                <dgm:if name="Name117" axis="ch" ptType="node" func="cnt" op="equ" val="4">
                  <dgm:presOf axis="ch desOrSelf" ptType="node node" st="1 1" cnt="1 0"/>
                </dgm:if>
                <dgm:if name="Name118" axis="ch" ptType="node" func="cnt" op="equ" val="5">
                  <dgm:presOf axis="ch desOrSelf" ptType="node node" st="2 1" cnt="1 0"/>
                </dgm:if>
                <dgm:if name="Name119" axis="ch" ptType="node" func="cnt" op="equ" val="6">
                  <dgm:presOf axis="ch desOrSelf" ptType="node node" st="3 1" cnt="1 0"/>
                </dgm:if>
                <dgm:else name="Name120">
                  <dgm:presOf axis="ch desOrSelf" ptType="node node" st="4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21"/>
    </dgm:choose>
    <dgm:choose name="Name122">
      <dgm:if name="Name123" axis="ch" ptType="node" func="cnt" op="gte" val="5">
        <dgm:layoutNode name="wedge5">
          <dgm:alg type="sp"/>
          <dgm:choose name="Name124">
            <dgm:if name="Name125" axis="ch" ptType="node" func="cnt" op="equ" val="5">
              <dgm:shape xmlns:r="http://schemas.openxmlformats.org/officeDocument/2006/relationships" type="pie" r:blip="">
                <dgm:adjLst>
                  <dgm:adj idx="1" val="198"/>
                  <dgm:adj idx="2" val="270"/>
                </dgm:adjLst>
              </dgm:shape>
            </dgm:if>
            <dgm:if name="Name126" axis="ch" ptType="node" func="cnt" op="equ" val="6">
              <dgm:shape xmlns:r="http://schemas.openxmlformats.org/officeDocument/2006/relationships" type="pie" r:blip="">
                <dgm:adjLst>
                  <dgm:adj idx="1" val="150"/>
                  <dgm:adj idx="2" val="210"/>
                </dgm:adjLst>
              </dgm:shape>
            </dgm:if>
            <dgm:else name="Name127">
              <dgm:shape xmlns:r="http://schemas.openxmlformats.org/officeDocument/2006/relationships" type="pie" r:blip="">
                <dgm:adjLst>
                  <dgm:adj idx="1" val="115.7143"/>
                  <dgm:adj idx="2" val="167.1429"/>
                </dgm:adjLst>
              </dgm:shape>
            </dgm:else>
          </dgm:choose>
          <dgm:choose name="Name128">
            <dgm:if name="Name129" func="var" arg="dir" op="equ" val="norm">
              <dgm:presOf axis="ch desOrSelf" ptType="node node" st="5 1" cnt="1 0"/>
            </dgm:if>
            <dgm:else name="Name130">
              <dgm:choose name="Name131">
                <dgm:if name="Name132" axis="ch" ptType="node" func="cnt" op="equ" val="5">
                  <dgm:presOf axis="ch desOrSelf" ptType="node node" st="1 1" cnt="1 0"/>
                </dgm:if>
                <dgm:if name="Name133" axis="ch" ptType="node" func="cnt" op="equ" val="6">
                  <dgm:presOf axis="ch desOrSelf" ptType="node node" st="2 1" cnt="1 0"/>
                </dgm:if>
                <dgm:else name="Name134">
                  <dgm:presOf axis="ch desOrSelf" ptType="node node" st="3 1" cnt="1 0"/>
                </dgm:else>
              </dgm:choose>
            </dgm:else>
          </dgm:choose>
          <dgm:constrLst/>
          <dgm:ruleLst/>
        </dgm:layoutNode>
        <dgm:layoutNode name="dummy5a" moveWith="wedge5">
          <dgm:alg type="sp"/>
          <dgm:shape xmlns:r="http://schemas.openxmlformats.org/officeDocument/2006/relationships" r:blip="">
            <dgm:adjLst/>
          </dgm:shape>
          <dgm:presOf/>
          <dgm:constrLst>
            <dgm:constr type="w" val="1"/>
            <dgm:constr type="h" val="1"/>
          </dgm:constrLst>
          <dgm:ruleLst/>
        </dgm:layoutNode>
        <dgm:layoutNode name="dummy5b" moveWith="wedge5">
          <dgm:alg type="sp"/>
          <dgm:shape xmlns:r="http://schemas.openxmlformats.org/officeDocument/2006/relationships" r:blip="">
            <dgm:adjLst/>
          </dgm:shape>
          <dgm:presOf/>
          <dgm:constrLst>
            <dgm:constr type="w" val="1"/>
            <dgm:constr type="h" val="1"/>
          </dgm:constrLst>
          <dgm:ruleLst/>
        </dgm:layoutNode>
        <dgm:layoutNode name="wedge5Tx" moveWith="wedge5">
          <dgm:varLst>
            <dgm:chMax val="0"/>
            <dgm:chPref val="0"/>
            <dgm:bulletEnabled val="1"/>
          </dgm:varLst>
          <dgm:alg type="tx"/>
          <dgm:shape xmlns:r="http://schemas.openxmlformats.org/officeDocument/2006/relationships" type="rect" r:blip="" hideGeom="1">
            <dgm:adjLst/>
          </dgm:shape>
          <dgm:choose name="Name135">
            <dgm:if name="Name136" func="var" arg="dir" op="equ" val="norm">
              <dgm:presOf axis="ch desOrSelf" ptType="node node" st="5 1" cnt="1 0"/>
            </dgm:if>
            <dgm:else name="Name137">
              <dgm:choose name="Name138">
                <dgm:if name="Name139" axis="ch" ptType="node" func="cnt" op="equ" val="5">
                  <dgm:presOf axis="ch desOrSelf" ptType="node node" st="1 1" cnt="1 0"/>
                </dgm:if>
                <dgm:if name="Name140" axis="ch" ptType="node" func="cnt" op="equ" val="6">
                  <dgm:presOf axis="ch desOrSelf" ptType="node node" st="2 1" cnt="1 0"/>
                </dgm:if>
                <dgm:else name="Name141">
                  <dgm:presOf axis="ch desOrSelf" ptType="node node" st="3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42"/>
    </dgm:choose>
    <dgm:choose name="Name143">
      <dgm:if name="Name144" axis="ch" ptType="node" func="cnt" op="gte" val="6">
        <dgm:layoutNode name="wedge6">
          <dgm:alg type="sp"/>
          <dgm:choose name="Name145">
            <dgm:if name="Name146" axis="ch" ptType="node" func="cnt" op="equ" val="6">
              <dgm:shape xmlns:r="http://schemas.openxmlformats.org/officeDocument/2006/relationships" type="pie" r:blip="">
                <dgm:adjLst>
                  <dgm:adj idx="1" val="210"/>
                  <dgm:adj idx="2" val="270"/>
                </dgm:adjLst>
              </dgm:shape>
            </dgm:if>
            <dgm:else name="Name147">
              <dgm:shape xmlns:r="http://schemas.openxmlformats.org/officeDocument/2006/relationships" type="pie" r:blip="">
                <dgm:adjLst>
                  <dgm:adj idx="1" val="167.1429"/>
                  <dgm:adj idx="2" val="218.5714"/>
                </dgm:adjLst>
              </dgm:shape>
            </dgm:else>
          </dgm:choose>
          <dgm:choose name="Name148">
            <dgm:if name="Name149" func="var" arg="dir" op="equ" val="norm">
              <dgm:presOf axis="ch desOrSelf" ptType="node node" st="6 1" cnt="1 0"/>
            </dgm:if>
            <dgm:else name="Name150">
              <dgm:choose name="Name151">
                <dgm:if name="Name152" axis="ch" ptType="node" func="cnt" op="equ" val="6">
                  <dgm:presOf axis="ch desOrSelf" ptType="node node" st="1 1" cnt="1 0"/>
                </dgm:if>
                <dgm:else name="Name153">
                  <dgm:presOf axis="ch desOrSelf" ptType="node node" st="2 1" cnt="1 0"/>
                </dgm:else>
              </dgm:choose>
            </dgm:else>
          </dgm:choose>
          <dgm:constrLst/>
          <dgm:ruleLst/>
        </dgm:layoutNode>
        <dgm:layoutNode name="dummy6a" moveWith="wedge6">
          <dgm:alg type="sp"/>
          <dgm:shape xmlns:r="http://schemas.openxmlformats.org/officeDocument/2006/relationships" r:blip="">
            <dgm:adjLst/>
          </dgm:shape>
          <dgm:presOf/>
          <dgm:constrLst>
            <dgm:constr type="w" val="1"/>
            <dgm:constr type="h" val="1"/>
          </dgm:constrLst>
          <dgm:ruleLst/>
        </dgm:layoutNode>
        <dgm:layoutNode name="dummy6b" moveWith="wedge6">
          <dgm:alg type="sp"/>
          <dgm:shape xmlns:r="http://schemas.openxmlformats.org/officeDocument/2006/relationships" r:blip="">
            <dgm:adjLst/>
          </dgm:shape>
          <dgm:presOf/>
          <dgm:constrLst>
            <dgm:constr type="w" val="1"/>
            <dgm:constr type="h" val="1"/>
          </dgm:constrLst>
          <dgm:ruleLst/>
        </dgm:layoutNode>
        <dgm:layoutNode name="wedge6Tx" moveWith="wedge6">
          <dgm:varLst>
            <dgm:chMax val="0"/>
            <dgm:chPref val="0"/>
            <dgm:bulletEnabled val="1"/>
          </dgm:varLst>
          <dgm:alg type="tx"/>
          <dgm:shape xmlns:r="http://schemas.openxmlformats.org/officeDocument/2006/relationships" type="rect" r:blip="" hideGeom="1">
            <dgm:adjLst/>
          </dgm:shape>
          <dgm:choose name="Name154">
            <dgm:if name="Name155" func="var" arg="dir" op="equ" val="norm">
              <dgm:presOf axis="ch desOrSelf" ptType="node node" st="6 1" cnt="1 0"/>
            </dgm:if>
            <dgm:else name="Name156">
              <dgm:choose name="Name157">
                <dgm:if name="Name158" axis="ch" ptType="node" func="cnt" op="equ" val="6">
                  <dgm:presOf axis="ch desOrSelf" ptType="node node" st="1 1" cnt="1 0"/>
                </dgm:if>
                <dgm:else name="Name159">
                  <dgm:presOf axis="ch desOrSelf" ptType="node node" st="2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60"/>
    </dgm:choose>
    <dgm:choose name="Name161">
      <dgm:if name="Name162" axis="ch" ptType="node" func="cnt" op="gte" val="7">
        <dgm:layoutNode name="wedge7">
          <dgm:alg type="sp"/>
          <dgm:shape xmlns:r="http://schemas.openxmlformats.org/officeDocument/2006/relationships" type="pie" r:blip="">
            <dgm:adjLst>
              <dgm:adj idx="1" val="218.5714"/>
              <dgm:adj idx="2" val="270"/>
            </dgm:adjLst>
          </dgm:shape>
          <dgm:choose name="Name163">
            <dgm:if name="Name164" func="var" arg="dir" op="equ" val="norm">
              <dgm:presOf axis="ch desOrSelf" ptType="node node" st="7 1" cnt="1 0"/>
            </dgm:if>
            <dgm:else name="Name165">
              <dgm:presOf axis="ch desOrSelf" ptType="node node" st="1 1" cnt="1 0"/>
            </dgm:else>
          </dgm:choose>
          <dgm:constrLst/>
          <dgm:ruleLst/>
        </dgm:layoutNode>
        <dgm:layoutNode name="dummy7a" moveWith="wedge7">
          <dgm:alg type="sp"/>
          <dgm:shape xmlns:r="http://schemas.openxmlformats.org/officeDocument/2006/relationships" r:blip="">
            <dgm:adjLst/>
          </dgm:shape>
          <dgm:presOf/>
          <dgm:constrLst>
            <dgm:constr type="w" val="1"/>
            <dgm:constr type="h" val="1"/>
          </dgm:constrLst>
          <dgm:ruleLst/>
        </dgm:layoutNode>
        <dgm:layoutNode name="dummy7b" moveWith="wedge7">
          <dgm:alg type="sp"/>
          <dgm:shape xmlns:r="http://schemas.openxmlformats.org/officeDocument/2006/relationships" r:blip="">
            <dgm:adjLst/>
          </dgm:shape>
          <dgm:presOf/>
          <dgm:constrLst>
            <dgm:constr type="w" val="1"/>
            <dgm:constr type="h" val="1"/>
          </dgm:constrLst>
          <dgm:ruleLst/>
        </dgm:layoutNode>
        <dgm:layoutNode name="wedge7Tx" moveWith="wedge7">
          <dgm:varLst>
            <dgm:chMax val="0"/>
            <dgm:chPref val="0"/>
            <dgm:bulletEnabled val="1"/>
          </dgm:varLst>
          <dgm:alg type="tx"/>
          <dgm:shape xmlns:r="http://schemas.openxmlformats.org/officeDocument/2006/relationships" type="rect" r:blip="" hideGeom="1">
            <dgm:adjLst/>
          </dgm:shape>
          <dgm:choose name="Name166">
            <dgm:if name="Name167" func="var" arg="dir" op="equ" val="norm">
              <dgm:presOf axis="ch desOrSelf" ptType="node node" st="7 1" cnt="1 0"/>
            </dgm:if>
            <dgm:else name="Name168">
              <dgm:presOf axis="ch desOrSelf" ptType="node node" st="1 1" cnt="1 0"/>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69"/>
    </dgm:choose>
    <dgm:choose name="Name170">
      <dgm:if name="Name171" axis="ch" ptType="node" func="cnt" op="equ" val="1">
        <dgm:forEach name="Name172" axis="ch" ptType="sibTrans" hideLastTrans="0" cnt="1">
          <dgm:layoutNode name="arrowWedge1single" styleLbl="fgSibTrans2D1">
            <dgm:choose name="Name173">
              <dgm:if name="Name174" func="var" arg="dir" op="equ" val="norm">
                <dgm:alg type="conn">
                  <dgm:param type="connRout" val="longCurve"/>
                  <dgm:param type="srcNode" val="dummy1a"/>
                  <dgm:param type="dstNode" val="dummy1b"/>
                  <dgm:param type="begPts" val="tL"/>
                  <dgm:param type="endPts" val="tR"/>
                  <dgm:param type="begSty" val="arr"/>
                  <dgm:param type="endSty" val="noArr"/>
                </dgm:alg>
              </dgm:if>
              <dgm:else name="Name175">
                <dgm:alg type="conn">
                  <dgm:param type="connRout" val="longCurve"/>
                  <dgm:param type="srcNode" val="dummy1a"/>
                  <dgm:param type="dstNode" val="dummy1b"/>
                  <dgm:param type="begPts" val="tL"/>
                  <dgm:param type="endPts" val="tR"/>
                  <dgm:param type="begSty" val="noArr"/>
                  <dgm:param type="endSty" val="arr"/>
                </dgm:alg>
              </dgm:else>
            </dgm:choose>
            <dgm:shape xmlns:r="http://schemas.openxmlformats.org/officeDocument/2006/relationships" type="conn" r:blip="">
              <dgm:adjLst/>
            </dgm:shape>
            <dgm:presOf/>
            <dgm:constrLst>
              <dgm:constr type="w" val="1"/>
              <dgm:constr type="begPad"/>
              <dgm:constr type="endPad"/>
            </dgm:constrLst>
            <dgm:ruleLst/>
          </dgm:layoutNode>
        </dgm:forEach>
      </dgm:if>
      <dgm:if name="Name176" axis="ch" ptType="node" func="cnt" op="gte" val="2">
        <dgm:forEach name="Name177" axis="ch" ptType="sibTrans" hideLastTrans="0" cnt="1">
          <dgm:layoutNode name="arrowWedge1" styleLbl="fgSibTrans2D1">
            <dgm:choose name="Name178">
              <dgm:if name="Name179" func="var" arg="dir" op="equ" val="norm">
                <dgm:alg type="conn">
                  <dgm:param type="connRout" val="curve"/>
                  <dgm:param type="srcNode" val="dummy1a"/>
                  <dgm:param type="dstNode" val="dummy1b"/>
                  <dgm:param type="begPts" val="tL"/>
                  <dgm:param type="endPts" val="tL"/>
                  <dgm:param type="begSty" val="noArr"/>
                  <dgm:param type="endSty" val="arr"/>
                </dgm:alg>
              </dgm:if>
              <dgm:else name="Name180">
                <dgm:alg type="conn">
                  <dgm:param type="connRout" val="curve"/>
                  <dgm:param type="srcNode" val="dummy1a"/>
                  <dgm:param type="dstNode" val="dummy1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if>
      <dgm:else name="Name181"/>
    </dgm:choose>
    <dgm:forEach name="Name182" axis="ch" ptType="sibTrans" hideLastTrans="0" st="2" cnt="1">
      <dgm:layoutNode name="arrowWedge2" styleLbl="fgSibTrans2D1">
        <dgm:choose name="Name183">
          <dgm:if name="Name184" func="var" arg="dir" op="equ" val="norm">
            <dgm:alg type="conn">
              <dgm:param type="connRout" val="curve"/>
              <dgm:param type="srcNode" val="dummy2a"/>
              <dgm:param type="dstNode" val="dummy2b"/>
              <dgm:param type="begPts" val="tL"/>
              <dgm:param type="endPts" val="tL"/>
              <dgm:param type="begSty" val="noArr"/>
              <dgm:param type="endSty" val="arr"/>
            </dgm:alg>
          </dgm:if>
          <dgm:else name="Name185">
            <dgm:alg type="conn">
              <dgm:param type="connRout" val="curve"/>
              <dgm:param type="srcNode" val="dummy2a"/>
              <dgm:param type="dstNode" val="dummy2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86" axis="ch" ptType="sibTrans" hideLastTrans="0" st="3" cnt="1">
      <dgm:layoutNode name="arrowWedge3" styleLbl="fgSibTrans2D1">
        <dgm:choose name="Name187">
          <dgm:if name="Name188" func="var" arg="dir" op="equ" val="norm">
            <dgm:alg type="conn">
              <dgm:param type="connRout" val="curve"/>
              <dgm:param type="srcNode" val="dummy3a"/>
              <dgm:param type="dstNode" val="dummy3b"/>
              <dgm:param type="begPts" val="tL"/>
              <dgm:param type="endPts" val="tL"/>
              <dgm:param type="begSty" val="noArr"/>
              <dgm:param type="endSty" val="arr"/>
            </dgm:alg>
          </dgm:if>
          <dgm:else name="Name189">
            <dgm:alg type="conn">
              <dgm:param type="connRout" val="curve"/>
              <dgm:param type="srcNode" val="dummy3a"/>
              <dgm:param type="dstNode" val="dummy3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0" axis="ch" ptType="sibTrans" hideLastTrans="0" st="4" cnt="1">
      <dgm:layoutNode name="arrowWedge4" styleLbl="fgSibTrans2D1">
        <dgm:choose name="Name191">
          <dgm:if name="Name192" func="var" arg="dir" op="equ" val="norm">
            <dgm:alg type="conn">
              <dgm:param type="connRout" val="curve"/>
              <dgm:param type="srcNode" val="dummy4a"/>
              <dgm:param type="dstNode" val="dummy4b"/>
              <dgm:param type="begPts" val="tL"/>
              <dgm:param type="endPts" val="tL"/>
              <dgm:param type="begSty" val="noArr"/>
              <dgm:param type="endSty" val="arr"/>
            </dgm:alg>
          </dgm:if>
          <dgm:else name="Name193">
            <dgm:alg type="conn">
              <dgm:param type="connRout" val="curve"/>
              <dgm:param type="srcNode" val="dummy4a"/>
              <dgm:param type="dstNode" val="dummy4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4" axis="ch" ptType="sibTrans" hideLastTrans="0" st="5" cnt="1">
      <dgm:layoutNode name="arrowWedge5" styleLbl="fgSibTrans2D1">
        <dgm:choose name="Name195">
          <dgm:if name="Name196" func="var" arg="dir" op="equ" val="norm">
            <dgm:alg type="conn">
              <dgm:param type="connRout" val="curve"/>
              <dgm:param type="srcNode" val="dummy5a"/>
              <dgm:param type="dstNode" val="dummy5b"/>
              <dgm:param type="begPts" val="tL"/>
              <dgm:param type="endPts" val="tL"/>
              <dgm:param type="begSty" val="noArr"/>
              <dgm:param type="endSty" val="arr"/>
            </dgm:alg>
          </dgm:if>
          <dgm:else name="Name197">
            <dgm:alg type="conn">
              <dgm:param type="connRout" val="curve"/>
              <dgm:param type="srcNode" val="dummy5a"/>
              <dgm:param type="dstNode" val="dummy5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8" axis="ch" ptType="sibTrans" hideLastTrans="0" st="6" cnt="1">
      <dgm:layoutNode name="arrowWedge6" styleLbl="fgSibTrans2D1">
        <dgm:choose name="Name199">
          <dgm:if name="Name200" func="var" arg="dir" op="equ" val="norm">
            <dgm:alg type="conn">
              <dgm:param type="connRout" val="curve"/>
              <dgm:param type="srcNode" val="dummy6a"/>
              <dgm:param type="dstNode" val="dummy6b"/>
              <dgm:param type="begPts" val="tL"/>
              <dgm:param type="endPts" val="tL"/>
              <dgm:param type="begSty" val="noArr"/>
              <dgm:param type="endSty" val="arr"/>
            </dgm:alg>
          </dgm:if>
          <dgm:else name="Name201">
            <dgm:alg type="conn">
              <dgm:param type="connRout" val="curve"/>
              <dgm:param type="srcNode" val="dummy6a"/>
              <dgm:param type="dstNode" val="dummy6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202" axis="ch" ptType="sibTrans" hideLastTrans="0" st="7" cnt="1">
      <dgm:layoutNode name="arrowWedge7" styleLbl="fgSibTrans2D1">
        <dgm:choose name="Name203">
          <dgm:if name="Name204" func="var" arg="dir" op="equ" val="norm">
            <dgm:alg type="conn">
              <dgm:param type="connRout" val="curve"/>
              <dgm:param type="srcNode" val="dummy7a"/>
              <dgm:param type="dstNode" val="dummy7b"/>
              <dgm:param type="begPts" val="tL"/>
              <dgm:param type="endPts" val="tL"/>
              <dgm:param type="begSty" val="noArr"/>
              <dgm:param type="endSty" val="arr"/>
            </dgm:alg>
          </dgm:if>
          <dgm:else name="Name205">
            <dgm:alg type="conn">
              <dgm:param type="connRout" val="curve"/>
              <dgm:param type="srcNode" val="dummy7a"/>
              <dgm:param type="dstNode" val="dummy7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layoutNode>
</dgm:layoutDef>
</file>

<file path=ppt/diagrams/layout6.xml><?xml version="1.0" encoding="utf-8"?>
<dgm:layoutDef xmlns:dgm="http://schemas.openxmlformats.org/drawingml/2006/diagram" xmlns:a="http://schemas.openxmlformats.org/drawingml/2006/main" uniqueId="urn:microsoft.com/office/officeart/2005/8/layout/arrow3">
  <dgm:title val=""/>
  <dgm:desc val=""/>
  <dgm:catLst>
    <dgm:cat type="relationship" pri="5000"/>
  </dgm:catLst>
  <dgm:sampData>
    <dgm:dataModel>
      <dgm:ptLst>
        <dgm:pt modelId="0" type="doc"/>
        <dgm:pt modelId="1">
          <dgm:prSet phldr="1"/>
        </dgm:pt>
        <dgm:pt modelId="2">
          <dgm:prSet phldr="1"/>
        </dgm:pt>
      </dgm:ptLst>
      <dgm:cxnLst>
        <dgm:cxn modelId="4" srcId="0" destId="1" srcOrd="0" destOrd="0"/>
        <dgm:cxn modelId="5" srcId="0" destId="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Lst>
      <dgm:cxnLst>
        <dgm:cxn modelId="3" srcId="0" destId="1" srcOrd="0" destOrd="0"/>
        <dgm:cxn modelId="4" srcId="0" destId="2" srcOrd="1" destOrd="0"/>
      </dgm:cxnLst>
      <dgm:bg/>
      <dgm:whole/>
    </dgm:dataModel>
  </dgm:clrData>
  <dgm:layoutNode name="compositeShape">
    <dgm:varLst>
      <dgm:chMax val="2"/>
      <dgm:dir/>
      <dgm:resizeHandles val="exact"/>
    </dgm:varLst>
    <dgm:alg type="composite">
      <dgm:param type="horzAlign" val="none"/>
      <dgm:param type="vertAlign" val="none"/>
    </dgm:alg>
    <dgm:shape xmlns:r="http://schemas.openxmlformats.org/officeDocument/2006/relationships" r:blip="">
      <dgm:adjLst/>
    </dgm:shape>
    <dgm:presOf/>
    <dgm:choose name="Name0">
      <dgm:if name="Name1" func="var" arg="dir" op="equ" val="norm">
        <dgm:choose name="Name2">
          <dgm:if name="Name3" axis="ch" ptType="node" func="cnt" op="gte" val="2">
            <dgm:constrLst>
              <dgm:constr type="w" for="ch" forName="divider" refType="w"/>
              <dgm:constr type="h" for="ch" forName="divider" refType="w" fact="0.2"/>
              <dgm:constr type="h" for="ch" forName="divider" refType="h" op="gte" fact="0.2"/>
              <dgm:constr type="h" for="ch" forName="divider" refType="h" op="lte" fact="0.4"/>
              <dgm:constr type="ctrX" for="ch" forName="divider" refType="w" fact="0.5"/>
              <dgm:constr type="ctrY" for="ch" forName="divider" refType="h" fact="0.5"/>
              <dgm:constr type="w" for="ch" forName="downArrow" refType="w" fact="0.3"/>
              <dgm:constr type="h" for="ch" forName="downArrow" refType="h" fact="0.4"/>
              <dgm:constr type="l" for="ch" forName="downArrow" refType="w" fact="0.1"/>
              <dgm:constr type="t" for="ch" forName="downArrow" refType="h" fact="0.05"/>
              <dgm:constr type="lOff" for="ch" forName="downArrow" refType="w" fact="0.02"/>
              <dgm:constr type="w" for="ch" forName="downArrowText" refType="w" fact="0.32"/>
              <dgm:constr type="h" for="ch" forName="downArrowText" refType="h" fact="0.42"/>
              <dgm:constr type="t" for="ch" forName="downArrowText"/>
              <dgm:constr type="r" for="ch" forName="downArrowText" refType="w" fact="0.85"/>
              <dgm:constr type="w" for="ch" forName="upArrow" refType="w" fact="0.3"/>
              <dgm:constr type="h" for="ch" forName="upArrow" refType="h" fact="0.4"/>
              <dgm:constr type="b" for="ch" forName="upArrow" refType="h" fact="0.95"/>
              <dgm:constr type="r" for="ch" forName="upArrow" refType="w" fact="0.9"/>
              <dgm:constr type="rOff" for="ch" forName="upArrow" refType="w" fact="-0.02"/>
              <dgm:constr type="w" for="ch" forName="upArrowText" refType="w" fact="0.32"/>
              <dgm:constr type="h" for="ch" forName="upArrowText" refType="h" fact="0.42"/>
              <dgm:constr type="b" for="ch" forName="upArrowText" refType="h"/>
              <dgm:constr type="l" for="ch" forName="upArrowText" refType="w" fact="0.15"/>
              <dgm:constr type="primFontSz" for="ch" ptType="node" op="equ" val="65"/>
            </dgm:constrLst>
          </dgm:if>
          <dgm:else name="Name4">
            <dgm:constrLst>
              <dgm:constr type="w" for="ch" forName="downArrow" refType="w" fact="0.4"/>
              <dgm:constr type="h" for="ch" forName="downArrow" refType="h" fact="0.8"/>
              <dgm:constr type="l" for="ch" forName="downArrow" refType="w" fact="0.02"/>
              <dgm:constr type="t" for="ch" forName="downArrow" refType="h" fact="0.05"/>
              <dgm:constr type="lOff" for="ch" forName="downArrow" refType="w" fact="0.02"/>
              <dgm:constr type="w" for="ch" forName="downArrowText" refType="w" fact="0.5"/>
              <dgm:constr type="h" for="ch" forName="downArrowText" refType="h"/>
              <dgm:constr type="t" for="ch" forName="downArrowText"/>
              <dgm:constr type="r" for="ch" forName="downArrowText" refType="w"/>
              <dgm:constr type="primFontSz" for="ch" ptType="node" op="equ" val="65"/>
            </dgm:constrLst>
          </dgm:else>
        </dgm:choose>
      </dgm:if>
      <dgm:else name="Name5">
        <dgm:choose name="Name6">
          <dgm:if name="Name7" axis="ch" ptType="node" func="cnt" op="gte" val="2">
            <dgm:constrLst>
              <dgm:constr type="w" for="ch" forName="divider" refType="w"/>
              <dgm:constr type="h" for="ch" forName="divider" refType="w" fact="0.2"/>
              <dgm:constr type="h" for="ch" forName="divider" refType="h" op="gte" fact="0.2"/>
              <dgm:constr type="h" for="ch" forName="divider" refType="h" op="lte" fact="0.4"/>
              <dgm:constr type="ctrX" for="ch" forName="divider" refType="w" fact="0.5"/>
              <dgm:constr type="ctrY" for="ch" forName="divider" refType="h" fact="0.5"/>
              <dgm:constr type="w" for="ch" forName="downArrow" refType="w" fact="0.3"/>
              <dgm:constr type="h" for="ch" forName="downArrow" refType="h" fact="0.4"/>
              <dgm:constr type="r" for="ch" forName="downArrow" refType="w" fact="0.9"/>
              <dgm:constr type="t" for="ch" forName="downArrow" refType="h" fact="0.05"/>
              <dgm:constr type="rOff" for="ch" forName="downArrow" refType="w" fact="-0.02"/>
              <dgm:constr type="w" for="ch" forName="downArrowText" refType="w" fact="0.32"/>
              <dgm:constr type="h" for="ch" forName="downArrowText" refType="h" fact="0.42"/>
              <dgm:constr type="t" for="ch" forName="downArrowText"/>
              <dgm:constr type="l" for="ch" forName="downArrowText" refType="w" fact="0.15"/>
              <dgm:constr type="w" for="ch" forName="upArrow" refType="w" fact="0.3"/>
              <dgm:constr type="h" for="ch" forName="upArrow" refType="h" fact="0.4"/>
              <dgm:constr type="b" for="ch" forName="upArrow" refType="h" fact="0.95"/>
              <dgm:constr type="l" for="ch" forName="upArrow" refType="w" fact="0.1"/>
              <dgm:constr type="lOff" for="ch" forName="upArrow" refType="w" fact="0.02"/>
              <dgm:constr type="w" for="ch" forName="upArrowText" refType="w" fact="0.32"/>
              <dgm:constr type="h" for="ch" forName="upArrowText" refType="h" fact="0.42"/>
              <dgm:constr type="b" for="ch" forName="upArrowText" refType="h"/>
              <dgm:constr type="r" for="ch" forName="upArrowText" refType="w" fact="0.85"/>
              <dgm:constr type="primFontSz" for="ch" ptType="node" op="equ" val="65"/>
            </dgm:constrLst>
          </dgm:if>
          <dgm:else name="Name8">
            <dgm:constrLst>
              <dgm:constr type="w" for="ch" forName="downArrow" refType="w" fact="0.4"/>
              <dgm:constr type="h" for="ch" forName="downArrow" refType="h" fact="0.8"/>
              <dgm:constr type="r" for="ch" forName="downArrow" refType="w" fact="0.98"/>
              <dgm:constr type="t" for="ch" forName="downArrow" refType="h" fact="0.05"/>
              <dgm:constr type="rOff" for="ch" forName="downArrow" refType="w" fact="-0.02"/>
              <dgm:constr type="w" for="ch" forName="downArrowText" refType="w" fact="0.5"/>
              <dgm:constr type="h" for="ch" forName="downArrowText" refType="h"/>
              <dgm:constr type="t" for="ch" forName="downArrowText"/>
              <dgm:constr type="l" for="ch" forName="downArrowText"/>
              <dgm:constr type="primFontSz" for="ch" ptType="node" op="equ" val="65"/>
            </dgm:constrLst>
          </dgm:else>
        </dgm:choose>
      </dgm:else>
    </dgm:choose>
    <dgm:ruleLst/>
    <dgm:choose name="Name9">
      <dgm:if name="Name10" axis="ch" ptType="node" func="cnt" op="gte" val="2">
        <dgm:layoutNode name="divider" styleLbl="fgShp">
          <dgm:alg type="sp"/>
          <dgm:choose name="Name11">
            <dgm:if name="Name12" func="var" arg="dir" op="equ" val="norm">
              <dgm:shape xmlns:r="http://schemas.openxmlformats.org/officeDocument/2006/relationships" rot="-5" type="mathMinus" r:blip="">
                <dgm:adjLst/>
              </dgm:shape>
            </dgm:if>
            <dgm:else name="Name13">
              <dgm:shape xmlns:r="http://schemas.openxmlformats.org/officeDocument/2006/relationships" rot="5" type="mathMinus" r:blip="">
                <dgm:adjLst/>
              </dgm:shape>
            </dgm:else>
          </dgm:choose>
          <dgm:presOf/>
          <dgm:constrLst/>
          <dgm:ruleLst/>
        </dgm:layoutNode>
      </dgm:if>
      <dgm:else name="Name14"/>
    </dgm:choose>
    <dgm:forEach name="Name15" axis="ch" ptType="node" cnt="1">
      <dgm:layoutNode name="downArrow" styleLbl="node1">
        <dgm:alg type="sp"/>
        <dgm:shape xmlns:r="http://schemas.openxmlformats.org/officeDocument/2006/relationships" type="downArrow" r:blip="">
          <dgm:adjLst/>
        </dgm:shape>
        <dgm:presOf/>
        <dgm:constrLst/>
        <dgm:ruleLst/>
      </dgm:layoutNode>
      <dgm:layoutNode name="downArrowText" styleLbl="revTx">
        <dgm:varLst>
          <dgm:bulletEnabled val="1"/>
        </dgm:varLst>
        <dgm:alg type="tx">
          <dgm:param type="txAnchorVertCh" val="mid"/>
        </dgm:alg>
        <dgm:shape xmlns:r="http://schemas.openxmlformats.org/officeDocument/2006/relationships" type="rect" r:blip="">
          <dgm:adjLst/>
        </dgm:shape>
        <dgm:presOf axis="desOrSelf" ptType="node"/>
        <dgm:constrLst/>
        <dgm:ruleLst>
          <dgm:rule type="primFontSz" val="5" fact="NaN" max="NaN"/>
        </dgm:ruleLst>
      </dgm:layoutNode>
    </dgm:forEach>
    <dgm:forEach name="Name16" axis="ch" ptType="node" st="2" cnt="1">
      <dgm:layoutNode name="upArrow" styleLbl="node1">
        <dgm:alg type="sp"/>
        <dgm:shape xmlns:r="http://schemas.openxmlformats.org/officeDocument/2006/relationships" type="upArrow" r:blip="">
          <dgm:adjLst/>
        </dgm:shape>
        <dgm:presOf/>
        <dgm:constrLst/>
        <dgm:ruleLst/>
      </dgm:layoutNode>
      <dgm:layoutNode name="upArrowText" styleLbl="revTx">
        <dgm:varLst>
          <dgm:bulletEnabled val="1"/>
        </dgm:varLst>
        <dgm:alg type="tx">
          <dgm:param type="txAnchorVertCh" val="mid"/>
        </dgm:alg>
        <dgm:shape xmlns:r="http://schemas.openxmlformats.org/officeDocument/2006/relationships" type="rect" r:blip="">
          <dgm:adjLst/>
        </dgm:shape>
        <dgm:presOf axis="desOrSelf" ptType="node"/>
        <dgm:constrLst/>
        <dgm:ruleLst>
          <dgm:rule type="primFontSz" val="5" fact="NaN" max="NaN"/>
        </dgm:ruleLst>
      </dgm:layoutNode>
    </dgm:forEach>
  </dgm:layoutNode>
</dgm:layoutDef>
</file>

<file path=ppt/diagrams/layout7.xml><?xml version="1.0" encoding="utf-8"?>
<dgm:layoutDef xmlns:dgm="http://schemas.openxmlformats.org/drawingml/2006/diagram" xmlns:a="http://schemas.openxmlformats.org/drawingml/2006/main" uniqueId="urn:microsoft.com/office/officeart/2005/8/layout/gear1">
  <dgm:title val=""/>
  <dgm:desc val=""/>
  <dgm:catLst>
    <dgm:cat type="relationship" pri="3000"/>
    <dgm:cat type="process" pri="28000"/>
    <dgm:cat type="cycle" pri="14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useDef="1">
    <dgm:dataModel>
      <dgm:ptLst/>
      <dgm:bg/>
      <dgm:whole/>
    </dgm:dataModel>
  </dgm:clrData>
  <dgm:layoutNode name="composite">
    <dgm:varLst>
      <dgm:chMax val="3"/>
      <dgm:animLvl val="lvl"/>
      <dgm:resizeHandles val="exact"/>
    </dgm:varLst>
    <dgm:alg type="composite">
      <dgm:param type="ar" val="1"/>
    </dgm:alg>
    <dgm:shape xmlns:r="http://schemas.openxmlformats.org/officeDocument/2006/relationships" r:blip="">
      <dgm:adjLst/>
    </dgm:shape>
    <dgm:presOf/>
    <dgm:choose name="Name0">
      <dgm:if name="Name1" axis="ch" ptType="node" func="cnt" op="lte" val="1">
        <dgm:constrLst>
          <dgm:constr type="primFontSz" for="ch" ptType="node" op="equ" val="65"/>
          <dgm:constr type="w" for="ch" forName="gear1" refType="w" fact="0.55"/>
          <dgm:constr type="h" for="ch" forName="gear1" refType="w" fact="0.55"/>
          <dgm:constr type="l" for="ch" forName="gear1" refType="w" fact="0.05"/>
          <dgm:constr type="t" for="ch" forName="gear1" refType="w" fact="0.05"/>
          <dgm:constr type="w" for="ch" forName="gear1srcNode" val="1"/>
          <dgm:constr type="h" for="ch" forName="gear1srcNode" val="1"/>
          <dgm:constr type="l" for="ch" forName="gear1srcNode" refType="w" fact="0.32"/>
          <dgm:constr type="t" for="ch" forName="gear1srcNode"/>
          <dgm:constr type="w" for="ch" forName="gear1dstNode" val="1"/>
          <dgm:constr type="h" for="ch" forName="gear1dstNode" val="1"/>
          <dgm:constr type="r" for="ch" forName="gear1dstNode" refType="w" fact="0.58"/>
          <dgm:constr type="t" for="ch" forName="gear1dstNode" refType="h" fact="0.55"/>
          <dgm:constr type="diam" for="des" forName="connector1" refType="w" refFor="ch" refForName="gear1" op="equ" fact="1.1"/>
          <dgm:constr type="h" for="des" forName="connector1" refType="w" refFor="ch" refForName="gear1" op="equ" fact="0.1"/>
          <dgm:constr type="w" for="ch" forName="gear1ch" refType="w" fact="0.35"/>
          <dgm:constr type="h" for="ch" forName="gear1ch" refType="w" refFor="ch" refForName="gear1ch" fact="0.6"/>
          <dgm:constr type="l" for="ch" forName="gear1ch"/>
          <dgm:constr type="b" for="ch" forName="gear1ch" refType="h" fact="0.6"/>
        </dgm:constrLst>
      </dgm:if>
      <dgm:if name="Name2" axis="ch" ptType="node" func="cnt" op="equ" val="2">
        <dgm:constrLst>
          <dgm:constr type="primFontSz" for="ch" ptType="node" op="equ" val="65"/>
          <dgm:constr type="w" for="ch" forName="gear1" refType="w" fact="0.55"/>
          <dgm:constr type="h" for="ch" forName="gear1" refType="w" fact="0.55"/>
          <dgm:constr type="l" for="ch" forName="gear1" refType="w" fact="0.45"/>
          <dgm:constr type="t" for="ch" forName="gear1" refType="w" fact="0.25"/>
          <dgm:constr type="w" for="ch" forName="gear1srcNode" val="1"/>
          <dgm:constr type="h" for="ch" forName="gear1srcNode" val="1"/>
          <dgm:constr type="l" for="ch" forName="gear1srcNode" refType="w" fact="0.72"/>
          <dgm:constr type="t" for="ch" forName="gear1srcNode" refType="w" fact="0.2"/>
          <dgm:constr type="w" for="ch" forName="gear1dstNode" val="1"/>
          <dgm:constr type="h" for="ch" forName="gear1dstNode" val="1"/>
          <dgm:constr type="r" for="ch" forName="gear1dstNode" refType="w" fact="0.98"/>
          <dgm:constr type="t" for="ch" forName="gear1dstNode" refType="h" fact="0.75"/>
          <dgm:constr type="diam" for="des" forName="connector1" refType="w" refFor="ch" refForName="gear1" op="equ" fact="1.1"/>
          <dgm:constr type="h" for="des" forName="connector1" refType="w" refFor="ch" refForName="gear1" op="equ" fact="0.1"/>
          <dgm:constr type="w" for="ch" forName="gear1ch" refType="w" fact="0.35"/>
          <dgm:constr type="h" for="ch" forName="gear1ch" refType="w" refFor="ch" refForName="gear1ch" fact="0.6"/>
          <dgm:constr type="l" for="ch" forName="gear1ch" refType="w" fact="0.38"/>
          <dgm:constr type="b" for="ch" forName="gear1ch" refType="w" fact="0.8"/>
          <dgm:constr type="w" for="ch" forName="gear2" refType="w" fact="0.4"/>
          <dgm:constr type="h" for="ch" forName="gear2" refType="w" fact="0.4"/>
          <dgm:constr type="l" for="ch" forName="gear2" refType="w" fact="0.13"/>
          <dgm:constr type="t" for="ch" forName="gear2" refType="w" fact="0.12"/>
          <dgm:constr type="w" for="ch" forName="gear2srcNode" val="1"/>
          <dgm:constr type="h" for="ch" forName="gear2srcNode" val="1"/>
          <dgm:constr type="l" for="ch" forName="gear2srcNode" refType="w" fact="0.23"/>
          <dgm:constr type="t" for="ch" forName="gear2srcNode" refType="w" fact="0.08"/>
          <dgm:constr type="w" for="ch" forName="gear2dstNode" val="1"/>
          <dgm:constr type="h" for="ch" forName="gear2dstNode" val="1"/>
          <dgm:constr type="l" for="ch" forName="gear2dstNode" refType="w" fact="0.1"/>
          <dgm:constr type="t" for="ch" forName="gear2dstNode" refType="h" fact="0.33"/>
          <dgm:constr type="diam" for="des" forName="connector2" refType="w" refFor="ch" refForName="gear2" op="equ" fact="-1.1"/>
          <dgm:constr type="h" for="des" forName="connector2" refType="w" refFor="ch" refForName="gear1" op="equ" fact="0.1"/>
          <dgm:constr type="w" for="ch" forName="gear2ch" refType="w" fact="0.35"/>
          <dgm:constr type="h" for="ch" forName="gear2ch" refType="w" refFor="ch" refForName="gear2ch" fact="0.6"/>
          <dgm:constr type="l" for="ch" forName="gear2ch" refType="w" fact="0.34"/>
          <dgm:constr type="t" for="ch" forName="gear2ch" refType="w" fact="0.04"/>
        </dgm:constrLst>
      </dgm:if>
      <dgm:else name="Name3">
        <dgm:constrLst>
          <dgm:constr type="primFontSz" for="ch" ptType="node" op="equ" val="65"/>
          <dgm:constr type="w" for="ch" forName="gear1" refType="w" fact="0.55"/>
          <dgm:constr type="h" for="ch" forName="gear1" refType="w" fact="0.55"/>
          <dgm:constr type="l" for="ch" forName="gear1" refType="w" fact="0.45"/>
          <dgm:constr type="t" for="ch" forName="gear1" refType="w" fact="0.45"/>
          <dgm:constr type="w" for="ch" forName="gear1srcNode" val="1"/>
          <dgm:constr type="h" for="ch" forName="gear1srcNode" val="1"/>
          <dgm:constr type="l" for="ch" forName="gear1srcNode" refType="w" fact="0.72"/>
          <dgm:constr type="t" for="ch" forName="gear1srcNode" refType="w" fact="0.4"/>
          <dgm:constr type="w" for="ch" forName="gear1dstNode" val="1"/>
          <dgm:constr type="h" for="ch" forName="gear1dstNode" val="1"/>
          <dgm:constr type="r" for="ch" forName="gear1dstNode" refType="w" fact="0.98"/>
          <dgm:constr type="t" for="ch" forName="gear1dstNode" refType="h" fact="0.95"/>
          <dgm:constr type="diam" for="des" forName="connector1" refType="w" refFor="ch" refForName="gear1" op="equ" fact="1.15"/>
          <dgm:constr type="h" for="des" forName="connector1" refType="w" refFor="ch" refForName="gear1" op="equ" fact="0.1"/>
          <dgm:constr type="w" for="ch" forName="gear1ch" refType="w" fact="0.35"/>
          <dgm:constr type="h" for="ch" forName="gear1ch" refType="w" refFor="ch" refForName="gear1ch" fact="0.6"/>
          <dgm:constr type="l" for="ch" forName="gear1ch" refType="w" fact="0.38"/>
          <dgm:constr type="b" for="ch" forName="gear1ch" refType="h"/>
          <dgm:constr type="w" for="ch" forName="gear2" refType="w" fact="0.4"/>
          <dgm:constr type="h" for="ch" forName="gear2" refType="w" fact="0.4"/>
          <dgm:constr type="l" for="ch" forName="gear2" refType="w" fact="0.13"/>
          <dgm:constr type="t" for="ch" forName="gear2" refType="w" fact="0.32"/>
          <dgm:constr type="w" for="ch" forName="gear2srcNode" val="1"/>
          <dgm:constr type="h" for="ch" forName="gear2srcNode" val="1"/>
          <dgm:constr type="l" for="ch" forName="gear2srcNode" refType="w" fact="0.23"/>
          <dgm:constr type="t" for="ch" forName="gear2srcNode" refType="w" fact="0.28"/>
          <dgm:constr type="w" for="ch" forName="gear2dstNode" val="1"/>
          <dgm:constr type="h" for="ch" forName="gear2dstNode" val="1"/>
          <dgm:constr type="l" for="ch" forName="gear2dstNode" refType="w" fact="0.1"/>
          <dgm:constr type="t" for="ch" forName="gear2dstNode" refType="h" fact="0.53"/>
          <dgm:constr type="diam" for="des" forName="connector2" refType="w" refFor="ch" refForName="gear2" op="equ" fact="-1.1"/>
          <dgm:constr type="h" for="des" forName="connector2" refType="w" refFor="ch" refForName="gear1" op="equ" fact="0.1"/>
          <dgm:constr type="w" for="ch" forName="gear2ch" refType="w" fact="0.35"/>
          <dgm:constr type="h" for="ch" forName="gear2ch" refType="w" refFor="ch" refForName="gear2ch" fact="0.6"/>
          <dgm:constr type="l" for="ch" forName="gear2ch"/>
          <dgm:constr type="t" for="ch" forName="gear2ch" refType="w" fact="0.58"/>
          <dgm:constr type="w" for="ch" forName="gear3" refType="w" fact="0.48"/>
          <dgm:constr type="h" for="ch" forName="gear3" refType="w" fact="0.48"/>
          <dgm:constr type="l" for="ch" forName="gear3" refType="w" fact="0.31"/>
          <dgm:constr type="t" for="ch" forName="gear3"/>
          <dgm:constr type="w" for="ch" forName="gear3tx" refType="w" fact="0.22"/>
          <dgm:constr type="h" for="ch" forName="gear3tx" refType="w" fact="0.22"/>
          <dgm:constr type="ctrX" for="ch" forName="gear3tx" refType="ctrX" refFor="ch" refForName="gear3"/>
          <dgm:constr type="ctrY" for="ch" forName="gear3tx" refType="ctrY" refFor="ch" refForName="gear3"/>
          <dgm:constr type="w" for="ch" forName="gear3srcNode" val="1"/>
          <dgm:constr type="h" for="ch" forName="gear3srcNode" val="1"/>
          <dgm:constr type="l" for="ch" forName="gear3srcNode" refType="w" fact="0.3"/>
          <dgm:constr type="t" for="ch" forName="gear3srcNode" refType="w" fact="0.25"/>
          <dgm:constr type="w" for="ch" forName="gear3dstNode" val="1"/>
          <dgm:constr type="h" for="ch" forName="gear3dstNode" val="1"/>
          <dgm:constr type="l" for="ch" forName="gear3dstNode" refType="w" fact="0.38"/>
          <dgm:constr type="t" for="ch" forName="gear3dstNode" refType="h" fact="0.05"/>
          <dgm:constr type="diam" for="des" forName="connector3" refType="w" refFor="ch" refForName="gear3" op="equ"/>
          <dgm:constr type="h" for="des" forName="connector3" refType="w" refFor="ch" refForName="gear1" op="equ" fact="0.1"/>
          <dgm:constr type="w" for="ch" forName="gear3ch" refType="w" fact="0.35"/>
          <dgm:constr type="h" for="ch" forName="gear3ch" refType="w" refFor="ch" refForName="gear3ch" fact="0.6"/>
          <dgm:constr type="l" for="ch" forName="gear3ch" refType="w" fact="0.65"/>
          <dgm:constr type="t" for="ch" forName="gear3ch" refType="h" fact="0.13"/>
        </dgm:constrLst>
      </dgm:else>
    </dgm:choose>
    <dgm:ruleLst/>
    <dgm:forEach name="Name4" axis="ch" ptType="node" cnt="1">
      <dgm:layoutNode name="gear1" styleLbl="node1">
        <dgm:varLst>
          <dgm:chMax val="1"/>
          <dgm:bulletEnabled val="1"/>
        </dgm:varLst>
        <dgm:alg type="tx">
          <dgm:param type="txAnchorVertCh" val="mid"/>
        </dgm:alg>
        <dgm:shape xmlns:r="http://schemas.openxmlformats.org/officeDocument/2006/relationships" type="gear9"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1srcNode">
        <dgm:alg type="sp"/>
        <dgm:shape xmlns:r="http://schemas.openxmlformats.org/officeDocument/2006/relationships" type="rect" r:blip="" hideGeom="1">
          <dgm:adjLst/>
        </dgm:shape>
        <dgm:presOf axis="self"/>
        <dgm:constrLst/>
        <dgm:ruleLst/>
      </dgm:layoutNode>
      <dgm:layoutNode name="gear1dstNode">
        <dgm:alg type="sp"/>
        <dgm:shape xmlns:r="http://schemas.openxmlformats.org/officeDocument/2006/relationships" type="rect" r:blip="" hideGeom="1">
          <dgm:adjLst/>
        </dgm:shape>
        <dgm:presOf axis="self"/>
        <dgm:constrLst/>
        <dgm:ruleLst/>
      </dgm:layoutNode>
      <dgm:choose name="Name5">
        <dgm:if name="Name6" axis="ch" ptType="node" func="cnt" op="gte" val="1">
          <dgm:layoutNode name="gear1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7"/>
      </dgm:choose>
    </dgm:forEach>
    <dgm:forEach name="Name8" axis="ch" ptType="node" st="2" cnt="1">
      <dgm:layoutNode name="gear2" styleLbl="node1">
        <dgm:varLst>
          <dgm:chMax val="1"/>
          <dgm:bulletEnabled val="1"/>
        </dgm:varLst>
        <dgm:alg type="tx">
          <dgm:param type="txAnchorVertCh" val="mid"/>
        </dgm:alg>
        <dgm:shape xmlns:r="http://schemas.openxmlformats.org/officeDocument/2006/relationships" type="gear6"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2srcNode">
        <dgm:alg type="sp"/>
        <dgm:shape xmlns:r="http://schemas.openxmlformats.org/officeDocument/2006/relationships" type="rect" r:blip="" hideGeom="1">
          <dgm:adjLst/>
        </dgm:shape>
        <dgm:presOf axis="self"/>
        <dgm:constrLst/>
        <dgm:ruleLst/>
      </dgm:layoutNode>
      <dgm:layoutNode name="gear2dstNode">
        <dgm:alg type="sp"/>
        <dgm:shape xmlns:r="http://schemas.openxmlformats.org/officeDocument/2006/relationships" type="rect" r:blip="" hideGeom="1">
          <dgm:adjLst/>
        </dgm:shape>
        <dgm:presOf axis="self"/>
        <dgm:constrLst/>
        <dgm:ruleLst/>
      </dgm:layoutNode>
      <dgm:choose name="Name9">
        <dgm:if name="Name10" axis="ch" ptType="node" func="cnt" op="gte" val="1">
          <dgm:layoutNode name="gear2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1"/>
      </dgm:choose>
    </dgm:forEach>
    <dgm:forEach name="Name12" axis="ch" ptType="node" st="3" cnt="1">
      <dgm:layoutNode name="gear3" styleLbl="node1">
        <dgm:alg type="sp"/>
        <dgm:shape xmlns:r="http://schemas.openxmlformats.org/officeDocument/2006/relationships" rot="-15" type="gear6" r:blip="">
          <dgm:adjLst/>
        </dgm:shape>
        <dgm:presOf axis="self"/>
        <dgm:constrLst/>
        <dgm:ruleLst/>
      </dgm:layoutNode>
      <dgm:layoutNode name="gear3tx" styleLbl="node1">
        <dgm:varLst>
          <dgm:chMax val="1"/>
          <dgm:bulletEnabled val="1"/>
        </dgm:varLst>
        <dgm:alg type="tx">
          <dgm:param type="txAnchorVertCh" val="mid"/>
        </dgm:alg>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3srcNode">
        <dgm:alg type="sp"/>
        <dgm:shape xmlns:r="http://schemas.openxmlformats.org/officeDocument/2006/relationships" type="rect" r:blip="" hideGeom="1">
          <dgm:adjLst/>
        </dgm:shape>
        <dgm:presOf axis="self"/>
        <dgm:constrLst/>
        <dgm:ruleLst/>
      </dgm:layoutNode>
      <dgm:layoutNode name="gear3dstNode">
        <dgm:alg type="sp"/>
        <dgm:shape xmlns:r="http://schemas.openxmlformats.org/officeDocument/2006/relationships" type="rect" r:blip="" hideGeom="1">
          <dgm:adjLst/>
        </dgm:shape>
        <dgm:presOf axis="self"/>
        <dgm:constrLst/>
        <dgm:ruleLst/>
      </dgm:layoutNode>
      <dgm:choose name="Name13">
        <dgm:if name="Name14" axis="ch" ptType="node" func="cnt" op="gte" val="1">
          <dgm:layoutNode name="gear3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5"/>
      </dgm:choose>
    </dgm:forEach>
    <dgm:forEach name="Name16" axis="ch" ptType="sibTrans" hideLastTrans="0" cnt="1">
      <dgm:layoutNode name="connector1" styleLbl="sibTrans2D1">
        <dgm:alg type="conn">
          <dgm:param type="connRout" val="curve"/>
          <dgm:param type="srcNode" val="gear1srcNode"/>
          <dgm:param type="dstNode" val="gear1dstNode"/>
          <dgm:param type="begPts" val="midR"/>
          <dgm:param type="endPts" val="tCtr"/>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forEach name="Name17" axis="ch" ptType="sibTrans" hideLastTrans="0" st="2" cnt="1">
      <dgm:layoutNode name="connector2" styleLbl="sibTrans2D1">
        <dgm:alg type="conn">
          <dgm:param type="connRout" val="curve"/>
          <dgm:param type="srcNode" val="gear2srcNode"/>
          <dgm:param type="dstNode" val="gear2dstNode"/>
          <dgm:param type="begPts" val="midL"/>
          <dgm:param type="endPts" val="midL"/>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forEach name="Name18" axis="ch" ptType="sibTrans" hideLastTrans="0" st="3" cnt="1">
      <dgm:layoutNode name="connector3" styleLbl="sibTrans2D1">
        <dgm:alg type="conn">
          <dgm:param type="connRout" val="curve"/>
          <dgm:param type="srcNode" val="gear3srcNode"/>
          <dgm:param type="dstNode" val="gear3dstNode"/>
          <dgm:param type="begPts" val="midL"/>
          <dgm:param type="endPts" val="midL"/>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layoutNode>
</dgm:layoutDef>
</file>

<file path=ppt/diagrams/layout8.xml><?xml version="1.0" encoding="utf-8"?>
<dgm:layoutDef xmlns:dgm="http://schemas.openxmlformats.org/drawingml/2006/diagram" xmlns:a="http://schemas.openxmlformats.org/drawingml/2006/main" uniqueId="urn:microsoft.com/office/officeart/2005/8/layout/radial4">
  <dgm:title val=""/>
  <dgm:desc val=""/>
  <dgm:catLst>
    <dgm:cat type="relationship" pri="190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t modelId="11"/>
        <dgm:pt modelId="12"/>
      </dgm:ptLst>
      <dgm:cxnLst>
        <dgm:cxn modelId="2" srcId="0" destId="1" srcOrd="0" destOrd="0"/>
        <dgm:cxn modelId="15" srcId="1" destId="11" srcOrd="0" destOrd="0"/>
        <dgm:cxn modelId="16" srcId="1" destId="12" srcOrd="1"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0"/>
              <dgm:param type="spanAng" val="360"/>
              <dgm:param type="ctrShpMap" val="fNode"/>
            </dgm:alg>
          </dgm:if>
          <dgm:else name="Name4">
            <dgm:choose name="Name5">
              <dgm:if name="Name6" axis="ch ch" ptType="node node" st="1 1" cnt="1 0" func="cnt" op="lte" val="3">
                <dgm:alg type="cycle">
                  <dgm:param type="stAng" val="-55"/>
                  <dgm:param type="spanAng" val="110"/>
                  <dgm:param type="ctrShpMap" val="fNode"/>
                </dgm:alg>
              </dgm:if>
              <dgm:else name="Name7">
                <dgm:choose name="Name8">
                  <dgm:if name="Name9" axis="ch ch" ptType="node node" st="1 1" cnt="1 0" func="cnt" op="equ" val="4">
                    <dgm:alg type="cycle">
                      <dgm:param type="stAng" val="-75"/>
                      <dgm:param type="spanAng" val="150"/>
                      <dgm:param type="ctrShpMap" val="fNode"/>
                    </dgm:alg>
                  </dgm:if>
                  <dgm:else name="Name10">
                    <dgm:alg type="cycle">
                      <dgm:param type="stAng" val="-90"/>
                      <dgm:param type="spanAng" val="180"/>
                      <dgm:param type="ctrShpMap" val="fNode"/>
                    </dgm:alg>
                  </dgm:else>
                </dgm:choose>
              </dgm:else>
            </dgm:choose>
          </dgm:else>
        </dgm:choose>
      </dgm:if>
      <dgm:else name="Name11">
        <dgm:choose name="Name12">
          <dgm:if name="Name13" axis="ch ch" ptType="node node" st="1 1" cnt="1 0" func="cnt" op="lte" val="1">
            <dgm:alg type="cycle">
              <dgm:param type="stAng" val="0"/>
              <dgm:param type="spanAng" val="-360"/>
              <dgm:param type="ctrShpMap" val="fNode"/>
            </dgm:alg>
          </dgm:if>
          <dgm:else name="Name14">
            <dgm:choose name="Name15">
              <dgm:if name="Name16" axis="ch ch" ptType="node node" st="1 1" cnt="1 0" func="cnt" op="lte" val="3">
                <dgm:alg type="cycle">
                  <dgm:param type="stAng" val="55"/>
                  <dgm:param type="spanAng" val="-110"/>
                  <dgm:param type="ctrShpMap" val="fNode"/>
                </dgm:alg>
              </dgm:if>
              <dgm:else name="Name17">
                <dgm:choose name="Name18">
                  <dgm:if name="Name19" axis="ch ch" ptType="node node" st="1 1" cnt="1 0" func="cnt" op="equ" val="4">
                    <dgm:alg type="cycle">
                      <dgm:param type="stAng" val="75"/>
                      <dgm:param type="spanAng" val="-150"/>
                      <dgm:param type="ctrShpMap" val="fNode"/>
                    </dgm:alg>
                  </dgm:if>
                  <dgm:else name="Name20">
                    <dgm:alg type="cycle">
                      <dgm:param type="stAng" val="90"/>
                      <dgm:param type="spanAng" val="-180"/>
                      <dgm:param type="ctrShpMap" val="fNode"/>
                    </dgm:alg>
                  </dgm:else>
                </dgm:choose>
              </dgm:else>
            </dgm:choose>
          </dgm:else>
        </dgm:choose>
      </dgm:else>
    </dgm:choose>
    <dgm:shape xmlns:r="http://schemas.openxmlformats.org/officeDocument/2006/relationships" r:blip="">
      <dgm:adjLst/>
    </dgm:shape>
    <dgm:presOf/>
    <dgm:constrLst>
      <dgm:constr type="w" for="ch" forName="centerShape" refType="w"/>
      <dgm:constr type="w" for="ch" forName="node" refType="w" refFor="ch" refForName="centerShape" fact="0.95"/>
      <dgm:constr type="h" for="ch" forName="parTrans" refType="w" refFor="ch" refForName="centerShape" fact="0.285"/>
      <dgm:constr type="sp" refType="w" refFor="ch" refForName="centerShape" op="equ" fact="0.23"/>
      <dgm:constr type="sibSp" refType="w" refFor="ch" refForName="node" fact="0.1"/>
      <dgm:constr type="primFontSz" for="ch" forName="node" op="equ"/>
    </dgm:constrLst>
    <dgm:choose name="Name21">
      <dgm:if name="Name22" axis="ch ch" ptType="node node" st="1 1" cnt="1 0" func="cnt" op="lte" val="5">
        <dgm:ruleLst>
          <dgm:rule type="w" for="ch" forName="centerShape" val="NaN" fact="0.27" max="NaN"/>
        </dgm:ruleLst>
      </dgm:if>
      <dgm:else name="Name23">
        <dgm:ruleLst>
          <dgm:rule type="w" for="ch" forName="centerShape" val="NaN" fact="0.27" max="NaN"/>
          <dgm:rule type="w" for="ch" forName="node" val="NaN" fact="0.7" max="NaN"/>
        </dgm:ruleLst>
      </dgm:else>
    </dgm:choose>
    <dgm:forEach name="Name24" axis="ch" ptType="node" cnt="1">
      <dgm:layoutNode name="centerShape" styleLbl="node0">
        <dgm:alg type="tx"/>
        <dgm:shape xmlns:r="http://schemas.openxmlformats.org/officeDocument/2006/relationships" type="ellipse" r:blip="">
          <dgm:adjLst/>
        </dgm:shape>
        <dgm:presOf axis="self"/>
        <dgm:constrLst>
          <dgm:constr type="tMarg" refType="primFontSz" fact="0.05"/>
          <dgm:constr type="bMarg" refType="primFontSz" fact="0.05"/>
          <dgm:constr type="lMarg" refType="primFontSz" fact="0.05"/>
          <dgm:constr type="rMarg" refType="primFontSz" fact="0.05"/>
          <dgm:constr type="primFontSz" val="65"/>
          <dgm:constr type="h" refType="w"/>
        </dgm:constrLst>
        <dgm:ruleLst>
          <dgm:rule type="primFontSz" val="5" fact="NaN" max="NaN"/>
        </dgm:ruleLst>
      </dgm:layoutNode>
      <dgm:forEach name="Name25" axis="ch">
        <dgm:forEach name="Name26" axis="self" ptType="parTrans">
          <dgm:layoutNode name="parTrans" styleLbl="bgSibTrans2D1">
            <dgm:alg type="conn">
              <dgm:param type="begPts" val="auto"/>
              <dgm:param type="endPts" val="ctr"/>
              <dgm:param type="endSty" val="noArr"/>
              <dgm:param type="begSty" val="arr"/>
            </dgm:alg>
            <dgm:shape xmlns:r="http://schemas.openxmlformats.org/officeDocument/2006/relationships" type="conn" r:blip="">
              <dgm:adjLst/>
            </dgm:shape>
            <dgm:presOf axis="self"/>
            <dgm:constrLst>
              <dgm:constr type="begPad" refType="connDist" fact="0.055"/>
              <dgm:constr type="endPad"/>
            </dgm:constrLst>
            <dgm:ruleLst/>
          </dgm:layoutNode>
        </dgm:forEach>
        <dgm:forEach name="Name27" axis="self" ptType="node">
          <dgm:layoutNode name="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h" refType="w" fact="0.8"/>
              <dgm:constr type="tMarg" refType="primFontSz" fact="0.15"/>
              <dgm:constr type="bMarg" refType="primFontSz" fact="0.15"/>
              <dgm:constr type="lMarg" refType="primFontSz" fact="0.15"/>
              <dgm:constr type="rMarg" refType="primFontSz" fact="0.15"/>
            </dgm:constrLst>
            <dgm:ruleLst>
              <dgm:rule type="primFontSz" val="5" fact="NaN" max="NaN"/>
            </dgm:ruleLst>
          </dgm:layoutNode>
        </dgm:forEach>
      </dgm:forEach>
    </dgm:forEach>
  </dgm:layoutNode>
</dgm:layoutDef>
</file>

<file path=ppt/diagrams/layout9.xml><?xml version="1.0" encoding="utf-8"?>
<dgm:layoutDef xmlns:dgm="http://schemas.openxmlformats.org/drawingml/2006/diagram" xmlns:a="http://schemas.openxmlformats.org/drawingml/2006/main" uniqueId="urn:microsoft.com/office/officeart/2005/8/layout/radial1">
  <dgm:title val=""/>
  <dgm:desc val=""/>
  <dgm:catLst>
    <dgm:cat type="relationship" pri="22000"/>
    <dgm:cat type="cycle" pri="10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node" refType="w" refFor="ch" refForName="centerShape" op="equ"/>
      <dgm:constr type="sp" refType="w" refFor="ch" refForName="node" fact="0.3"/>
      <dgm:constr type="sibSp" refType="w" refFor="ch" refForName="node" fact="0.3"/>
      <dgm:constr type="primFontSz" for="ch" forName="centerShape" val="65"/>
      <dgm:constr type="primFontSz" for="des" forName="node" op="equ" val="65"/>
      <dgm:constr type="primFontSz" for="des" forName="connTx" val="55"/>
      <dgm:constr type="primFontSz" for="des" forName="connTx" refType="primFontSz" refFor="ch" refForName="centerShape" op="lte" fact="0.8"/>
    </dgm:constrLst>
    <dgm:ruleLst/>
    <dgm:forEach name="Name6"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name="Name7" axis="ch">
        <dgm:forEach name="Name8" axis="self" ptType="parTrans">
          <dgm:layoutNode name="Name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connDist"/>
              <dgm:constr type="userA" for="ch" refType="connDist"/>
              <dgm:constr type="w" val="1"/>
              <dgm:constr type="h" val="5"/>
              <dgm:constr type="begPad"/>
              <dgm:constr type="endPad"/>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w" val="NaN" fact="0.8" max="NaN"/>
                <dgm:rule type="h" val="NaN" fact="1" max="NaN"/>
                <dgm:rule type="primFontSz" val="5" fact="NaN" max="NaN"/>
              </dgm:ruleLst>
            </dgm:layoutNode>
          </dgm:layoutNode>
        </dgm:forEach>
        <dgm:forEach name="Name10"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ES"/>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7BF5199-8EF2-48DD-883F-6B91051E0BFB}" type="datetimeFigureOut">
              <a:rPr lang="es-ES" smtClean="0"/>
              <a:pPr/>
              <a:t>06/03/2013</a:t>
            </a:fld>
            <a:endParaRPr lang="es-ES"/>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ES"/>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ES"/>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1C7BD6F-CF9D-4189-8690-CC9F245762A3}" type="slidenum">
              <a:rPr lang="es-ES" smtClean="0"/>
              <a:pPr/>
              <a:t>‹Nº›</a:t>
            </a:fld>
            <a:endParaRPr lang="es-ES"/>
          </a:p>
        </p:txBody>
      </p:sp>
    </p:spTree>
    <p:extLst>
      <p:ext uri="{BB962C8B-B14F-4D97-AF65-F5344CB8AC3E}">
        <p14:creationId xmlns="" xmlns:p14="http://schemas.microsoft.com/office/powerpoint/2010/main" val="356503164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dirty="0"/>
          </a:p>
        </p:txBody>
      </p:sp>
      <p:sp>
        <p:nvSpPr>
          <p:cNvPr id="4" name="3 Marcador de número de diapositiva"/>
          <p:cNvSpPr>
            <a:spLocks noGrp="1"/>
          </p:cNvSpPr>
          <p:nvPr>
            <p:ph type="sldNum" sz="quarter" idx="10"/>
          </p:nvPr>
        </p:nvSpPr>
        <p:spPr/>
        <p:txBody>
          <a:bodyPr/>
          <a:lstStyle/>
          <a:p>
            <a:fld id="{C1C7BD6F-CF9D-4189-8690-CC9F245762A3}" type="slidenum">
              <a:rPr lang="es-ES" smtClean="0"/>
              <a:pPr/>
              <a:t>3</a:t>
            </a:fld>
            <a:endParaRPr lang="es-E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ES" dirty="0"/>
          </a:p>
        </p:txBody>
      </p:sp>
      <p:sp>
        <p:nvSpPr>
          <p:cNvPr id="4" name="3 Marcador de número de diapositiva"/>
          <p:cNvSpPr>
            <a:spLocks noGrp="1"/>
          </p:cNvSpPr>
          <p:nvPr>
            <p:ph type="sldNum" sz="quarter" idx="10"/>
          </p:nvPr>
        </p:nvSpPr>
        <p:spPr/>
        <p:txBody>
          <a:bodyPr/>
          <a:lstStyle/>
          <a:p>
            <a:fld id="{C1C7BD6F-CF9D-4189-8690-CC9F245762A3}" type="slidenum">
              <a:rPr lang="es-ES" smtClean="0"/>
              <a:pPr/>
              <a:t>13</a:t>
            </a:fld>
            <a:endParaRPr lang="es-ES"/>
          </a:p>
        </p:txBody>
      </p:sp>
    </p:spTree>
    <p:extLst>
      <p:ext uri="{BB962C8B-B14F-4D97-AF65-F5344CB8AC3E}">
        <p14:creationId xmlns="" xmlns:p14="http://schemas.microsoft.com/office/powerpoint/2010/main" val="127318741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ES"/>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ES"/>
          </a:p>
        </p:txBody>
      </p:sp>
      <p:sp>
        <p:nvSpPr>
          <p:cNvPr id="4" name="3 Marcador de fecha"/>
          <p:cNvSpPr>
            <a:spLocks noGrp="1"/>
          </p:cNvSpPr>
          <p:nvPr>
            <p:ph type="dt" sz="half" idx="10"/>
          </p:nvPr>
        </p:nvSpPr>
        <p:spPr/>
        <p:txBody>
          <a:bodyPr/>
          <a:lstStyle/>
          <a:p>
            <a:fld id="{2228C029-C981-493F-82E7-5AA62DFFAD8B}" type="datetimeFigureOut">
              <a:rPr lang="es-ES" smtClean="0"/>
              <a:pPr/>
              <a:t>06/03/2013</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C566FF72-ADF2-4920-8519-4C28B6DCAB8B}" type="slidenum">
              <a:rPr lang="es-ES" smtClean="0"/>
              <a:pPr/>
              <a:t>‹Nº›</a:t>
            </a:fld>
            <a:endParaRPr lang="es-ES"/>
          </a:p>
        </p:txBody>
      </p:sp>
    </p:spTree>
  </p:cSld>
  <p:clrMapOvr>
    <a:masterClrMapping/>
  </p:clrMapOvr>
  <p:transition spd="slow"/>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2228C029-C981-493F-82E7-5AA62DFFAD8B}" type="datetimeFigureOut">
              <a:rPr lang="es-ES" smtClean="0"/>
              <a:pPr/>
              <a:t>06/03/2013</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C566FF72-ADF2-4920-8519-4C28B6DCAB8B}" type="slidenum">
              <a:rPr lang="es-ES" smtClean="0"/>
              <a:pPr/>
              <a:t>‹Nº›</a:t>
            </a:fld>
            <a:endParaRPr lang="es-ES"/>
          </a:p>
        </p:txBody>
      </p:sp>
    </p:spTree>
  </p:cSld>
  <p:clrMapOvr>
    <a:masterClrMapping/>
  </p:clrMapOvr>
  <p:transition spd="slow"/>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2228C029-C981-493F-82E7-5AA62DFFAD8B}" type="datetimeFigureOut">
              <a:rPr lang="es-ES" smtClean="0"/>
              <a:pPr/>
              <a:t>06/03/2013</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C566FF72-ADF2-4920-8519-4C28B6DCAB8B}" type="slidenum">
              <a:rPr lang="es-ES" smtClean="0"/>
              <a:pPr/>
              <a:t>‹Nº›</a:t>
            </a:fld>
            <a:endParaRPr lang="es-ES"/>
          </a:p>
        </p:txBody>
      </p:sp>
    </p:spTree>
  </p:cSld>
  <p:clrMapOvr>
    <a:masterClrMapping/>
  </p:clrMapOvr>
  <p:transition spd="slow"/>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2228C029-C981-493F-82E7-5AA62DFFAD8B}" type="datetimeFigureOut">
              <a:rPr lang="es-ES" smtClean="0"/>
              <a:pPr/>
              <a:t>06/03/2013</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C566FF72-ADF2-4920-8519-4C28B6DCAB8B}" type="slidenum">
              <a:rPr lang="es-ES" smtClean="0"/>
              <a:pPr/>
              <a:t>‹Nº›</a:t>
            </a:fld>
            <a:endParaRPr lang="es-ES"/>
          </a:p>
        </p:txBody>
      </p:sp>
    </p:spTree>
  </p:cSld>
  <p:clrMapOvr>
    <a:masterClrMapping/>
  </p:clrMapOvr>
  <p:transition spd="slow"/>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2228C029-C981-493F-82E7-5AA62DFFAD8B}" type="datetimeFigureOut">
              <a:rPr lang="es-ES" smtClean="0"/>
              <a:pPr/>
              <a:t>06/03/2013</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C566FF72-ADF2-4920-8519-4C28B6DCAB8B}" type="slidenum">
              <a:rPr lang="es-ES" smtClean="0"/>
              <a:pPr/>
              <a:t>‹Nº›</a:t>
            </a:fld>
            <a:endParaRPr lang="es-ES"/>
          </a:p>
        </p:txBody>
      </p:sp>
    </p:spTree>
  </p:cSld>
  <p:clrMapOvr>
    <a:masterClrMapping/>
  </p:clrMapOvr>
  <p:transition spd="slow"/>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fecha"/>
          <p:cNvSpPr>
            <a:spLocks noGrp="1"/>
          </p:cNvSpPr>
          <p:nvPr>
            <p:ph type="dt" sz="half" idx="10"/>
          </p:nvPr>
        </p:nvSpPr>
        <p:spPr/>
        <p:txBody>
          <a:bodyPr/>
          <a:lstStyle/>
          <a:p>
            <a:fld id="{2228C029-C981-493F-82E7-5AA62DFFAD8B}" type="datetimeFigureOut">
              <a:rPr lang="es-ES" smtClean="0"/>
              <a:pPr/>
              <a:t>06/03/2013</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C566FF72-ADF2-4920-8519-4C28B6DCAB8B}" type="slidenum">
              <a:rPr lang="es-ES" smtClean="0"/>
              <a:pPr/>
              <a:t>‹Nº›</a:t>
            </a:fld>
            <a:endParaRPr lang="es-ES"/>
          </a:p>
        </p:txBody>
      </p:sp>
    </p:spTree>
  </p:cSld>
  <p:clrMapOvr>
    <a:masterClrMapping/>
  </p:clrMapOvr>
  <p:transition spd="slow"/>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7" name="6 Marcador de fecha"/>
          <p:cNvSpPr>
            <a:spLocks noGrp="1"/>
          </p:cNvSpPr>
          <p:nvPr>
            <p:ph type="dt" sz="half" idx="10"/>
          </p:nvPr>
        </p:nvSpPr>
        <p:spPr/>
        <p:txBody>
          <a:bodyPr/>
          <a:lstStyle/>
          <a:p>
            <a:fld id="{2228C029-C981-493F-82E7-5AA62DFFAD8B}" type="datetimeFigureOut">
              <a:rPr lang="es-ES" smtClean="0"/>
              <a:pPr/>
              <a:t>06/03/2013</a:t>
            </a:fld>
            <a:endParaRPr lang="es-ES"/>
          </a:p>
        </p:txBody>
      </p:sp>
      <p:sp>
        <p:nvSpPr>
          <p:cNvPr id="8" name="7 Marcador de pie de página"/>
          <p:cNvSpPr>
            <a:spLocks noGrp="1"/>
          </p:cNvSpPr>
          <p:nvPr>
            <p:ph type="ftr" sz="quarter" idx="11"/>
          </p:nvPr>
        </p:nvSpPr>
        <p:spPr/>
        <p:txBody>
          <a:bodyPr/>
          <a:lstStyle/>
          <a:p>
            <a:endParaRPr lang="es-ES"/>
          </a:p>
        </p:txBody>
      </p:sp>
      <p:sp>
        <p:nvSpPr>
          <p:cNvPr id="9" name="8 Marcador de número de diapositiva"/>
          <p:cNvSpPr>
            <a:spLocks noGrp="1"/>
          </p:cNvSpPr>
          <p:nvPr>
            <p:ph type="sldNum" sz="quarter" idx="12"/>
          </p:nvPr>
        </p:nvSpPr>
        <p:spPr/>
        <p:txBody>
          <a:bodyPr/>
          <a:lstStyle/>
          <a:p>
            <a:fld id="{C566FF72-ADF2-4920-8519-4C28B6DCAB8B}" type="slidenum">
              <a:rPr lang="es-ES" smtClean="0"/>
              <a:pPr/>
              <a:t>‹Nº›</a:t>
            </a:fld>
            <a:endParaRPr lang="es-ES"/>
          </a:p>
        </p:txBody>
      </p:sp>
    </p:spTree>
  </p:cSld>
  <p:clrMapOvr>
    <a:masterClrMapping/>
  </p:clrMapOvr>
  <p:transition spd="slow"/>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fecha"/>
          <p:cNvSpPr>
            <a:spLocks noGrp="1"/>
          </p:cNvSpPr>
          <p:nvPr>
            <p:ph type="dt" sz="half" idx="10"/>
          </p:nvPr>
        </p:nvSpPr>
        <p:spPr/>
        <p:txBody>
          <a:bodyPr/>
          <a:lstStyle/>
          <a:p>
            <a:fld id="{2228C029-C981-493F-82E7-5AA62DFFAD8B}" type="datetimeFigureOut">
              <a:rPr lang="es-ES" smtClean="0"/>
              <a:pPr/>
              <a:t>06/03/2013</a:t>
            </a:fld>
            <a:endParaRPr lang="es-ES"/>
          </a:p>
        </p:txBody>
      </p:sp>
      <p:sp>
        <p:nvSpPr>
          <p:cNvPr id="4" name="3 Marcador de pie de página"/>
          <p:cNvSpPr>
            <a:spLocks noGrp="1"/>
          </p:cNvSpPr>
          <p:nvPr>
            <p:ph type="ftr" sz="quarter" idx="11"/>
          </p:nvPr>
        </p:nvSpPr>
        <p:spPr/>
        <p:txBody>
          <a:bodyPr/>
          <a:lstStyle/>
          <a:p>
            <a:endParaRPr lang="es-ES"/>
          </a:p>
        </p:txBody>
      </p:sp>
      <p:sp>
        <p:nvSpPr>
          <p:cNvPr id="5" name="4 Marcador de número de diapositiva"/>
          <p:cNvSpPr>
            <a:spLocks noGrp="1"/>
          </p:cNvSpPr>
          <p:nvPr>
            <p:ph type="sldNum" sz="quarter" idx="12"/>
          </p:nvPr>
        </p:nvSpPr>
        <p:spPr/>
        <p:txBody>
          <a:bodyPr/>
          <a:lstStyle/>
          <a:p>
            <a:fld id="{C566FF72-ADF2-4920-8519-4C28B6DCAB8B}" type="slidenum">
              <a:rPr lang="es-ES" smtClean="0"/>
              <a:pPr/>
              <a:t>‹Nº›</a:t>
            </a:fld>
            <a:endParaRPr lang="es-ES"/>
          </a:p>
        </p:txBody>
      </p:sp>
    </p:spTree>
  </p:cSld>
  <p:clrMapOvr>
    <a:masterClrMapping/>
  </p:clrMapOvr>
  <p:transition spd="slow"/>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2228C029-C981-493F-82E7-5AA62DFFAD8B}" type="datetimeFigureOut">
              <a:rPr lang="es-ES" smtClean="0"/>
              <a:pPr/>
              <a:t>06/03/2013</a:t>
            </a:fld>
            <a:endParaRPr lang="es-ES"/>
          </a:p>
        </p:txBody>
      </p:sp>
      <p:sp>
        <p:nvSpPr>
          <p:cNvPr id="3" name="2 Marcador de pie de página"/>
          <p:cNvSpPr>
            <a:spLocks noGrp="1"/>
          </p:cNvSpPr>
          <p:nvPr>
            <p:ph type="ftr" sz="quarter" idx="11"/>
          </p:nvPr>
        </p:nvSpPr>
        <p:spPr/>
        <p:txBody>
          <a:bodyPr/>
          <a:lstStyle/>
          <a:p>
            <a:endParaRPr lang="es-ES"/>
          </a:p>
        </p:txBody>
      </p:sp>
      <p:sp>
        <p:nvSpPr>
          <p:cNvPr id="4" name="3 Marcador de número de diapositiva"/>
          <p:cNvSpPr>
            <a:spLocks noGrp="1"/>
          </p:cNvSpPr>
          <p:nvPr>
            <p:ph type="sldNum" sz="quarter" idx="12"/>
          </p:nvPr>
        </p:nvSpPr>
        <p:spPr/>
        <p:txBody>
          <a:bodyPr/>
          <a:lstStyle/>
          <a:p>
            <a:fld id="{C566FF72-ADF2-4920-8519-4C28B6DCAB8B}" type="slidenum">
              <a:rPr lang="es-ES" smtClean="0"/>
              <a:pPr/>
              <a:t>‹Nº›</a:t>
            </a:fld>
            <a:endParaRPr lang="es-ES"/>
          </a:p>
        </p:txBody>
      </p:sp>
    </p:spTree>
  </p:cSld>
  <p:clrMapOvr>
    <a:masterClrMapping/>
  </p:clrMapOvr>
  <p:transition spd="slow"/>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ES"/>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2228C029-C981-493F-82E7-5AA62DFFAD8B}" type="datetimeFigureOut">
              <a:rPr lang="es-ES" smtClean="0"/>
              <a:pPr/>
              <a:t>06/03/2013</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C566FF72-ADF2-4920-8519-4C28B6DCAB8B}" type="slidenum">
              <a:rPr lang="es-ES" smtClean="0"/>
              <a:pPr/>
              <a:t>‹Nº›</a:t>
            </a:fld>
            <a:endParaRPr lang="es-ES"/>
          </a:p>
        </p:txBody>
      </p:sp>
    </p:spTree>
  </p:cSld>
  <p:clrMapOvr>
    <a:masterClrMapping/>
  </p:clrMapOvr>
  <p:transition spd="slow"/>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ES"/>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2228C029-C981-493F-82E7-5AA62DFFAD8B}" type="datetimeFigureOut">
              <a:rPr lang="es-ES" smtClean="0"/>
              <a:pPr/>
              <a:t>06/03/2013</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C566FF72-ADF2-4920-8519-4C28B6DCAB8B}" type="slidenum">
              <a:rPr lang="es-ES" smtClean="0"/>
              <a:pPr/>
              <a:t>‹Nº›</a:t>
            </a:fld>
            <a:endParaRPr lang="es-ES"/>
          </a:p>
        </p:txBody>
      </p:sp>
    </p:spTree>
  </p:cSld>
  <p:clrMapOvr>
    <a:masterClrMapping/>
  </p:clrMapOvr>
  <p:transition spd="slow"/>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7115196" cy="939784"/>
          </a:xfrm>
          <a:prstGeom prst="rect">
            <a:avLst/>
          </a:prstGeom>
        </p:spPr>
        <p:txBody>
          <a:bodyPr vert="horz" lIns="91440" tIns="45720" rIns="91440" bIns="45720" rtlCol="0" anchor="ctr">
            <a:noAutofit/>
          </a:bodyPr>
          <a:lstStyle/>
          <a:p>
            <a:r>
              <a:rPr lang="es-ES" dirty="0" smtClean="0"/>
              <a:t>Haga clic para modificar el estilo de título del patrón</a:t>
            </a:r>
            <a:endParaRPr lang="es-ES" dirty="0"/>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dirty="0" smtClean="0"/>
              <a:t>Haga clic para modificar el estilo de texto del patrón</a:t>
            </a:r>
          </a:p>
          <a:p>
            <a:pPr lvl="1"/>
            <a:r>
              <a:rPr lang="es-ES" dirty="0" smtClean="0"/>
              <a:t>Segundo nivel</a:t>
            </a:r>
          </a:p>
          <a:p>
            <a:pPr lvl="2"/>
            <a:r>
              <a:rPr lang="es-ES" dirty="0" smtClean="0"/>
              <a:t>Tercer nivel</a:t>
            </a:r>
          </a:p>
          <a:p>
            <a:pPr lvl="3"/>
            <a:r>
              <a:rPr lang="es-ES" dirty="0" smtClean="0"/>
              <a:t>Cuarto nivel</a:t>
            </a:r>
          </a:p>
          <a:p>
            <a:pPr lvl="4"/>
            <a:r>
              <a:rPr lang="es-ES" dirty="0" smtClean="0"/>
              <a:t>Quinto nivel</a:t>
            </a:r>
            <a:endParaRPr lang="es-ES" dirty="0"/>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228C029-C981-493F-82E7-5AA62DFFAD8B}" type="datetimeFigureOut">
              <a:rPr lang="es-ES" smtClean="0"/>
              <a:pPr/>
              <a:t>06/03/2013</a:t>
            </a:fld>
            <a:endParaRPr lang="es-ES"/>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566FF72-ADF2-4920-8519-4C28B6DCAB8B}" type="slidenum">
              <a:rPr lang="es-ES" smtClean="0"/>
              <a:pPr/>
              <a:t>‹Nº›</a:t>
            </a:fld>
            <a:endParaRPr lang="es-ES"/>
          </a:p>
        </p:txBody>
      </p:sp>
      <p:pic>
        <p:nvPicPr>
          <p:cNvPr id="7" name="6 Imagen" descr="firmaMJ.jpg"/>
          <p:cNvPicPr>
            <a:picLocks noChangeAspect="1"/>
          </p:cNvPicPr>
          <p:nvPr userDrawn="1"/>
        </p:nvPicPr>
        <p:blipFill>
          <a:blip r:embed="rId13"/>
          <a:stretch>
            <a:fillRect/>
          </a:stretch>
        </p:blipFill>
        <p:spPr>
          <a:xfrm>
            <a:off x="0" y="5643228"/>
            <a:ext cx="5429256" cy="1214796"/>
          </a:xfrm>
          <a:prstGeom prst="rect">
            <a:avLst/>
          </a:prstGeom>
        </p:spPr>
      </p:pic>
      <p:pic>
        <p:nvPicPr>
          <p:cNvPr id="8" name="7 Imagen" descr="Logo-Vision-Mundial.jpg"/>
          <p:cNvPicPr>
            <a:picLocks noChangeAspect="1"/>
          </p:cNvPicPr>
          <p:nvPr userDrawn="1"/>
        </p:nvPicPr>
        <p:blipFill>
          <a:blip r:embed="rId14"/>
          <a:stretch>
            <a:fillRect/>
          </a:stretch>
        </p:blipFill>
        <p:spPr>
          <a:xfrm>
            <a:off x="7572396" y="1"/>
            <a:ext cx="1571603" cy="610114"/>
          </a:xfrm>
          <a:prstGeom prst="rect">
            <a:avLst/>
          </a:prstGeom>
        </p:spPr>
      </p:pic>
      <p:sp>
        <p:nvSpPr>
          <p:cNvPr id="10" name="9 Rectángulo"/>
          <p:cNvSpPr/>
          <p:nvPr userDrawn="1"/>
        </p:nvSpPr>
        <p:spPr>
          <a:xfrm>
            <a:off x="5429256" y="6715148"/>
            <a:ext cx="3500462" cy="142852"/>
          </a:xfrm>
          <a:prstGeom prst="rect">
            <a:avLst/>
          </a:prstGeom>
          <a:solidFill>
            <a:srgbClr val="F6BB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1" name="10 Rectángulo"/>
          <p:cNvSpPr/>
          <p:nvPr userDrawn="1"/>
        </p:nvSpPr>
        <p:spPr>
          <a:xfrm>
            <a:off x="5429256" y="6572272"/>
            <a:ext cx="2428892" cy="142876"/>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2" name="11 Rectángulo"/>
          <p:cNvSpPr/>
          <p:nvPr userDrawn="1"/>
        </p:nvSpPr>
        <p:spPr>
          <a:xfrm>
            <a:off x="5429256" y="6429420"/>
            <a:ext cx="1714512" cy="142852"/>
          </a:xfrm>
          <a:prstGeom prst="rect">
            <a:avLst/>
          </a:prstGeom>
          <a:solidFill>
            <a:srgbClr val="FFCA2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3" name="12 Rectángulo"/>
          <p:cNvSpPr/>
          <p:nvPr userDrawn="1"/>
        </p:nvSpPr>
        <p:spPr>
          <a:xfrm>
            <a:off x="5429256" y="6286520"/>
            <a:ext cx="857256" cy="142852"/>
          </a:xfrm>
          <a:prstGeom prst="rect">
            <a:avLst/>
          </a:prstGeom>
          <a:solidFill>
            <a:srgbClr val="FFD85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4" name="13 Rectángulo"/>
          <p:cNvSpPr/>
          <p:nvPr userDrawn="1"/>
        </p:nvSpPr>
        <p:spPr>
          <a:xfrm>
            <a:off x="5429256" y="6143644"/>
            <a:ext cx="428628" cy="142876"/>
          </a:xfrm>
          <a:prstGeom prst="rect">
            <a:avLst/>
          </a:prstGeom>
          <a:solidFill>
            <a:srgbClr val="FFE9A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spd="slow"/>
  <p:txStyles>
    <p:titleStyle>
      <a:lvl1pPr algn="ctr" defTabSz="914400" rtl="0" eaLnBrk="1" latinLnBrk="0" hangingPunct="1">
        <a:spcBef>
          <a:spcPct val="0"/>
        </a:spcBef>
        <a:buNone/>
        <a:defRPr sz="2600" b="1" kern="1200">
          <a:solidFill>
            <a:srgbClr val="FF6600"/>
          </a:solidFill>
          <a:effectLst>
            <a:outerShdw blurRad="38100" dist="38100" dir="2700000" algn="tl">
              <a:srgbClr val="000000">
                <a:alpha val="43137"/>
              </a:srgbClr>
            </a:outerShdw>
          </a:effectLst>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2800" kern="1200">
          <a:solidFill>
            <a:srgbClr val="462300"/>
          </a:solidFill>
          <a:latin typeface="+mn-lt"/>
          <a:ea typeface="+mn-ea"/>
          <a:cs typeface="+mn-cs"/>
        </a:defRPr>
      </a:lvl1pPr>
      <a:lvl2pPr marL="742950" indent="-285750" algn="l" defTabSz="914400" rtl="0" eaLnBrk="1" latinLnBrk="0" hangingPunct="1">
        <a:spcBef>
          <a:spcPct val="20000"/>
        </a:spcBef>
        <a:buFont typeface="Arial" pitchFamily="34" charset="0"/>
        <a:buChar char="–"/>
        <a:defRPr sz="2400" kern="1200">
          <a:solidFill>
            <a:srgbClr val="663300"/>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000" kern="1200">
          <a:solidFill>
            <a:srgbClr val="9A4D00"/>
          </a:solidFill>
          <a:latin typeface="+mn-lt"/>
          <a:ea typeface="+mn-ea"/>
          <a:cs typeface="+mn-cs"/>
        </a:defRPr>
      </a:lvl3pPr>
      <a:lvl4pPr marL="1600200" indent="-228600" algn="l" defTabSz="914400" rtl="0" eaLnBrk="1" latinLnBrk="0" hangingPunct="1">
        <a:spcBef>
          <a:spcPct val="20000"/>
        </a:spcBef>
        <a:buFont typeface="Arial" pitchFamily="34" charset="0"/>
        <a:buChar char="–"/>
        <a:defRPr sz="1800" kern="1200">
          <a:solidFill>
            <a:srgbClr val="9A4D00"/>
          </a:solidFill>
          <a:latin typeface="+mn-lt"/>
          <a:ea typeface="+mn-ea"/>
          <a:cs typeface="+mn-cs"/>
        </a:defRPr>
      </a:lvl4pPr>
      <a:lvl5pPr marL="2057400" indent="-228600" algn="l" defTabSz="914400" rtl="0" eaLnBrk="1" latinLnBrk="0" hangingPunct="1">
        <a:spcBef>
          <a:spcPct val="20000"/>
        </a:spcBef>
        <a:buFont typeface="Arial" pitchFamily="34" charset="0"/>
        <a:buChar char="»"/>
        <a:defRPr sz="1800" kern="1200">
          <a:solidFill>
            <a:srgbClr val="9A4D00"/>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8" Type="http://schemas.openxmlformats.org/officeDocument/2006/relationships/diagramQuickStyle" Target="../diagrams/quickStyle4.xml"/><Relationship Id="rId3" Type="http://schemas.openxmlformats.org/officeDocument/2006/relationships/diagramLayout" Target="../diagrams/layout3.xml"/><Relationship Id="rId7" Type="http://schemas.openxmlformats.org/officeDocument/2006/relationships/diagramLayout" Target="../diagrams/layout4.xml"/><Relationship Id="rId2" Type="http://schemas.openxmlformats.org/officeDocument/2006/relationships/diagramData" Target="../diagrams/data3.xml"/><Relationship Id="rId1" Type="http://schemas.openxmlformats.org/officeDocument/2006/relationships/slideLayout" Target="../slideLayouts/slideLayout1.xml"/><Relationship Id="rId6" Type="http://schemas.openxmlformats.org/officeDocument/2006/relationships/diagramData" Target="../diagrams/data4.xml"/><Relationship Id="rId11" Type="http://schemas.microsoft.com/office/2007/relationships/diagramDrawing" Target="../diagrams/drawing4.xml"/><Relationship Id="rId5" Type="http://schemas.openxmlformats.org/officeDocument/2006/relationships/diagramColors" Target="../diagrams/colors3.xml"/><Relationship Id="rId10" Type="http://schemas.microsoft.com/office/2007/relationships/diagramDrawing" Target="../diagrams/drawing3.xml"/><Relationship Id="rId4" Type="http://schemas.openxmlformats.org/officeDocument/2006/relationships/diagramQuickStyle" Target="../diagrams/quickStyle3.xml"/><Relationship Id="rId9" Type="http://schemas.openxmlformats.org/officeDocument/2006/relationships/diagramColors" Target="../diagrams/colors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6.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3.xml.rels><?xml version="1.0" encoding="UTF-8" standalone="yes"?>
<Relationships xmlns="http://schemas.openxmlformats.org/package/2006/relationships"><Relationship Id="rId3" Type="http://schemas.openxmlformats.org/officeDocument/2006/relationships/diagramData" Target="../diagrams/data6.xml"/><Relationship Id="rId7" Type="http://schemas.microsoft.com/office/2007/relationships/diagramDrawing" Target="../diagrams/drawing6.xml"/><Relationship Id="rId2" Type="http://schemas.openxmlformats.org/officeDocument/2006/relationships/notesSlide" Target="../notesSlides/notesSlide2.xml"/><Relationship Id="rId1" Type="http://schemas.openxmlformats.org/officeDocument/2006/relationships/slideLayout" Target="../slideLayouts/slideLayout6.xml"/><Relationship Id="rId6" Type="http://schemas.openxmlformats.org/officeDocument/2006/relationships/diagramColors" Target="../diagrams/colors6.xml"/><Relationship Id="rId5" Type="http://schemas.openxmlformats.org/officeDocument/2006/relationships/diagramQuickStyle" Target="../diagrams/quickStyle6.xml"/><Relationship Id="rId4" Type="http://schemas.openxmlformats.org/officeDocument/2006/relationships/diagramLayout" Target="../diagrams/layout6.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6.xml"/><Relationship Id="rId6" Type="http://schemas.microsoft.com/office/2007/relationships/diagramDrawing" Target="../diagrams/drawing8.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6.xml"/><Relationship Id="rId6" Type="http://schemas.microsoft.com/office/2007/relationships/diagramDrawing" Target="../diagrams/drawing9.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6.xml"/><Relationship Id="rId6" Type="http://schemas.microsoft.com/office/2007/relationships/diagramDrawing" Target="../diagrams/drawing10.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10.xml"/><Relationship Id="rId2" Type="http://schemas.openxmlformats.org/officeDocument/2006/relationships/diagramData" Target="../diagrams/data10.xml"/><Relationship Id="rId1" Type="http://schemas.openxmlformats.org/officeDocument/2006/relationships/slideLayout" Target="../slideLayouts/slideLayout6.xml"/><Relationship Id="rId6" Type="http://schemas.microsoft.com/office/2007/relationships/diagramDrawing" Target="../diagrams/drawing11.xml"/><Relationship Id="rId5" Type="http://schemas.openxmlformats.org/officeDocument/2006/relationships/diagramColors" Target="../diagrams/colors10.xml"/><Relationship Id="rId4" Type="http://schemas.openxmlformats.org/officeDocument/2006/relationships/diagramQuickStyle" Target="../diagrams/quickStyle10.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6.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1.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428596" y="1428736"/>
            <a:ext cx="8358246" cy="2357453"/>
          </a:xfrm>
        </p:spPr>
        <p:txBody>
          <a:bodyPr/>
          <a:lstStyle/>
          <a:p>
            <a:r>
              <a:rPr lang="es-ES" sz="4000" dirty="0" smtClean="0"/>
              <a:t>Centro de Aprendizaje de Movilización Juvenil</a:t>
            </a:r>
            <a:br>
              <a:rPr lang="es-ES" sz="4000" dirty="0" smtClean="0"/>
            </a:br>
            <a:r>
              <a:rPr lang="es-ES" sz="4000" dirty="0" smtClean="0"/>
              <a:t>Visión Mundial Ecuador</a:t>
            </a:r>
            <a:endParaRPr lang="es-ES" sz="4000" dirty="0"/>
          </a:p>
        </p:txBody>
      </p:sp>
      <p:sp>
        <p:nvSpPr>
          <p:cNvPr id="3" name="2 Subtítulo"/>
          <p:cNvSpPr>
            <a:spLocks noGrp="1"/>
          </p:cNvSpPr>
          <p:nvPr>
            <p:ph type="subTitle" idx="1"/>
          </p:nvPr>
        </p:nvSpPr>
        <p:spPr>
          <a:xfrm>
            <a:off x="357158" y="4071942"/>
            <a:ext cx="8572560" cy="1423982"/>
          </a:xfrm>
        </p:spPr>
        <p:txBody>
          <a:bodyPr>
            <a:noAutofit/>
          </a:bodyPr>
          <a:lstStyle/>
          <a:p>
            <a:r>
              <a:rPr lang="es-ES" sz="3200" b="1" dirty="0" smtClean="0"/>
              <a:t>Marzo</a:t>
            </a:r>
            <a:r>
              <a:rPr lang="es-ES" sz="3200" b="1" dirty="0" smtClean="0"/>
              <a:t>  </a:t>
            </a:r>
            <a:r>
              <a:rPr lang="es-ES" sz="3200" b="1" dirty="0" smtClean="0"/>
              <a:t>del  </a:t>
            </a:r>
            <a:r>
              <a:rPr lang="es-ES" sz="3200" b="1" dirty="0" smtClean="0"/>
              <a:t>2013</a:t>
            </a:r>
            <a:endParaRPr lang="es-ES" sz="3200" b="1" dirty="0" smtClean="0"/>
          </a:p>
          <a:p>
            <a:r>
              <a:rPr lang="es-ES" sz="2000" b="1" dirty="0" smtClean="0"/>
              <a:t>Equipo del </a:t>
            </a:r>
            <a:r>
              <a:rPr lang="es-ES" sz="2000" b="1" dirty="0" err="1" smtClean="0"/>
              <a:t>CdA</a:t>
            </a:r>
            <a:r>
              <a:rPr lang="es-ES" sz="2000" b="1" dirty="0" smtClean="0"/>
              <a:t> de Movilización Juvenil VME </a:t>
            </a:r>
          </a:p>
          <a:p>
            <a:endParaRPr lang="es-ES" sz="3200" b="1" dirty="0" smtClean="0"/>
          </a:p>
          <a:p>
            <a:endParaRPr lang="es-ES" sz="2400" b="1" dirty="0" smtClean="0"/>
          </a:p>
        </p:txBody>
      </p:sp>
    </p:spTree>
  </p:cSld>
  <p:clrMapOvr>
    <a:masterClrMapping/>
  </p:clrMapOvr>
  <p:transition spd="slow"/>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1 Título"/>
          <p:cNvSpPr txBox="1">
            <a:spLocks/>
          </p:cNvSpPr>
          <p:nvPr/>
        </p:nvSpPr>
        <p:spPr>
          <a:xfrm>
            <a:off x="500034" y="214290"/>
            <a:ext cx="7572396" cy="511180"/>
          </a:xfrm>
          <a:prstGeom prst="rect">
            <a:avLst/>
          </a:prstGeom>
        </p:spPr>
        <p:txBody>
          <a:bodyPr vert="horz" lIns="91440" tIns="45720" rIns="91440" bIns="45720" rtlCol="0" anchor="ct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es-ES" sz="2000" b="1" i="0" u="none" strike="noStrike" kern="1200" cap="none" spc="0" normalizeH="0" baseline="0" noProof="0" dirty="0">
              <a:ln>
                <a:noFill/>
              </a:ln>
              <a:effectLst>
                <a:outerShdw blurRad="38100" dist="38100" dir="2700000" algn="tl">
                  <a:srgbClr val="000000">
                    <a:alpha val="43137"/>
                  </a:srgbClr>
                </a:outerShdw>
              </a:effectLst>
              <a:uLnTx/>
              <a:uFillTx/>
              <a:latin typeface="+mj-lt"/>
              <a:ea typeface="+mj-ea"/>
              <a:cs typeface="+mj-cs"/>
            </a:endParaRPr>
          </a:p>
        </p:txBody>
      </p:sp>
      <p:sp>
        <p:nvSpPr>
          <p:cNvPr id="17" name="1 Título"/>
          <p:cNvSpPr txBox="1">
            <a:spLocks/>
          </p:cNvSpPr>
          <p:nvPr/>
        </p:nvSpPr>
        <p:spPr>
          <a:xfrm>
            <a:off x="428596" y="0"/>
            <a:ext cx="7143800" cy="785818"/>
          </a:xfrm>
          <a:prstGeom prst="rect">
            <a:avLst/>
          </a:prstGeom>
        </p:spPr>
        <p:txBody>
          <a:bodyPr vert="horz" lIns="91440" tIns="45720" rIns="91440" bIns="45720" rtlCol="0" anchor="ct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es-ES" sz="2000" b="1" i="0" u="none" strike="noStrike" kern="1200" cap="none" spc="0" normalizeH="0" baseline="0" noProof="0" dirty="0">
              <a:ln>
                <a:noFill/>
              </a:ln>
              <a:solidFill>
                <a:srgbClr val="FF6600"/>
              </a:solidFill>
              <a:effectLst>
                <a:outerShdw blurRad="38100" dist="38100" dir="2700000" algn="tl">
                  <a:srgbClr val="000000">
                    <a:alpha val="43137"/>
                  </a:srgbClr>
                </a:outerShdw>
              </a:effectLst>
              <a:uLnTx/>
              <a:uFillTx/>
              <a:latin typeface="+mj-lt"/>
              <a:ea typeface="+mj-ea"/>
              <a:cs typeface="+mj-cs"/>
            </a:endParaRPr>
          </a:p>
        </p:txBody>
      </p:sp>
      <p:graphicFrame>
        <p:nvGraphicFramePr>
          <p:cNvPr id="19" name="18 Diagrama"/>
          <p:cNvGraphicFramePr/>
          <p:nvPr/>
        </p:nvGraphicFramePr>
        <p:xfrm>
          <a:off x="4143372" y="714356"/>
          <a:ext cx="4714908" cy="500066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21" name="20 Diagrama"/>
          <p:cNvGraphicFramePr/>
          <p:nvPr/>
        </p:nvGraphicFramePr>
        <p:xfrm>
          <a:off x="500034" y="857232"/>
          <a:ext cx="3357586" cy="4572032"/>
        </p:xfrm>
        <a:graphic>
          <a:graphicData uri="http://schemas.openxmlformats.org/drawingml/2006/diagram">
            <dgm:relIds xmlns:dgm="http://schemas.openxmlformats.org/drawingml/2006/diagram" xmlns:r="http://schemas.openxmlformats.org/officeDocument/2006/relationships" r:dm="rId6" r:lo="rId7" r:qs="rId8" r:cs="rId9"/>
          </a:graphicData>
        </a:graphic>
      </p:graphicFrame>
      <p:sp>
        <p:nvSpPr>
          <p:cNvPr id="6" name="1 Título"/>
          <p:cNvSpPr txBox="1">
            <a:spLocks/>
          </p:cNvSpPr>
          <p:nvPr/>
        </p:nvSpPr>
        <p:spPr>
          <a:xfrm>
            <a:off x="500034" y="0"/>
            <a:ext cx="7072362" cy="857256"/>
          </a:xfrm>
          <a:prstGeom prst="rect">
            <a:avLst/>
          </a:prstGeom>
        </p:spPr>
        <p:txBody>
          <a:bodyPr vert="horz" lIns="91440" tIns="45720" rIns="91440" bIns="45720" rtlCol="0" anchor="ctr">
            <a:noAutofit/>
          </a:bodyPr>
          <a:lstStyle/>
          <a:p>
            <a:pPr marL="0" marR="0" lvl="0" indent="0" algn="just" defTabSz="914400" rtl="0" eaLnBrk="1" fontAlgn="auto" latinLnBrk="0" hangingPunct="1">
              <a:lnSpc>
                <a:spcPct val="100000"/>
              </a:lnSpc>
              <a:spcBef>
                <a:spcPct val="0"/>
              </a:spcBef>
              <a:spcAft>
                <a:spcPts val="0"/>
              </a:spcAft>
              <a:buClrTx/>
              <a:buSzTx/>
              <a:buFontTx/>
              <a:buNone/>
              <a:tabLst/>
              <a:defRPr/>
            </a:pPr>
            <a:endParaRPr kumimoji="0" lang="es-ES" sz="2000" b="1" i="0" u="none" strike="noStrike" kern="1200" cap="none" spc="0" normalizeH="0" baseline="0" noProof="0" dirty="0">
              <a:ln>
                <a:noFill/>
              </a:ln>
              <a:solidFill>
                <a:schemeClr val="tx1"/>
              </a:solidFill>
              <a:effectLst>
                <a:outerShdw blurRad="38100" dist="38100" dir="2700000" algn="tl">
                  <a:srgbClr val="000000">
                    <a:alpha val="43137"/>
                  </a:srgbClr>
                </a:outerShdw>
              </a:effectLst>
              <a:uLnTx/>
              <a:uFillTx/>
              <a:latin typeface="+mj-lt"/>
              <a:ea typeface="+mj-ea"/>
              <a:cs typeface="+mj-cs"/>
            </a:endParaRPr>
          </a:p>
        </p:txBody>
      </p:sp>
      <p:sp>
        <p:nvSpPr>
          <p:cNvPr id="7" name="1 Título"/>
          <p:cNvSpPr txBox="1">
            <a:spLocks/>
          </p:cNvSpPr>
          <p:nvPr/>
        </p:nvSpPr>
        <p:spPr>
          <a:xfrm>
            <a:off x="285720" y="0"/>
            <a:ext cx="7072362" cy="939784"/>
          </a:xfrm>
          <a:prstGeom prst="rect">
            <a:avLst/>
          </a:prstGeom>
        </p:spPr>
        <p:txBody>
          <a:bodyPr vert="horz" lIns="91440" tIns="45720" rIns="91440" bIns="45720" rtlCol="0" anchor="ctr">
            <a:noAutofit/>
          </a:bodyPr>
          <a:lstStyle/>
          <a:p>
            <a:pPr marL="0" marR="0" lvl="0" indent="0" algn="just" defTabSz="914400" rtl="0" eaLnBrk="1" fontAlgn="auto" latinLnBrk="0" hangingPunct="1">
              <a:lnSpc>
                <a:spcPct val="100000"/>
              </a:lnSpc>
              <a:spcBef>
                <a:spcPct val="0"/>
              </a:spcBef>
              <a:spcAft>
                <a:spcPts val="0"/>
              </a:spcAft>
              <a:buClrTx/>
              <a:buSzTx/>
              <a:buFontTx/>
              <a:buNone/>
              <a:tabLst/>
              <a:defRPr/>
            </a:pPr>
            <a:r>
              <a:rPr kumimoji="0" lang="es-ES" sz="2000" b="1" i="0" u="none" strike="noStrike" kern="1200" cap="none" spc="0" normalizeH="0" baseline="0" noProof="0" smtClean="0">
                <a:ln>
                  <a:noFill/>
                </a:ln>
                <a:solidFill>
                  <a:srgbClr val="FF6600"/>
                </a:solidFill>
                <a:effectLst>
                  <a:outerShdw blurRad="38100" dist="38100" dir="2700000" algn="tl">
                    <a:srgbClr val="000000">
                      <a:alpha val="43137"/>
                    </a:srgbClr>
                  </a:outerShdw>
                </a:effectLst>
                <a:uLnTx/>
                <a:uFillTx/>
                <a:latin typeface="+mj-lt"/>
                <a:ea typeface="+mj-ea"/>
                <a:cs typeface="+mj-cs"/>
              </a:rPr>
              <a:t>1. DISEÑAMOS LA ESTRATEGIA DE MOVILIZACIÓN JUVENIL</a:t>
            </a:r>
            <a:br>
              <a:rPr kumimoji="0" lang="es-ES" sz="2000" b="1" i="0" u="none" strike="noStrike" kern="1200" cap="none" spc="0" normalizeH="0" baseline="0" noProof="0" smtClean="0">
                <a:ln>
                  <a:noFill/>
                </a:ln>
                <a:solidFill>
                  <a:srgbClr val="FF6600"/>
                </a:solidFill>
                <a:effectLst>
                  <a:outerShdw blurRad="38100" dist="38100" dir="2700000" algn="tl">
                    <a:srgbClr val="000000">
                      <a:alpha val="43137"/>
                    </a:srgbClr>
                  </a:outerShdw>
                </a:effectLst>
                <a:uLnTx/>
                <a:uFillTx/>
                <a:latin typeface="+mj-lt"/>
                <a:ea typeface="+mj-ea"/>
                <a:cs typeface="+mj-cs"/>
              </a:rPr>
            </a:br>
            <a:endParaRPr kumimoji="0" lang="es-ES" sz="2000" b="1" i="0" u="none" strike="noStrike" kern="1200" cap="none" spc="0" normalizeH="0" baseline="0" noProof="0" dirty="0">
              <a:ln>
                <a:noFill/>
              </a:ln>
              <a:solidFill>
                <a:srgbClr val="FF6600"/>
              </a:solidFill>
              <a:effectLst>
                <a:outerShdw blurRad="38100" dist="38100" dir="2700000" algn="tl">
                  <a:srgbClr val="000000">
                    <a:alpha val="43137"/>
                  </a:srgbClr>
                </a:outerShdw>
              </a:effectLst>
              <a:uLnTx/>
              <a:uFillTx/>
              <a:latin typeface="+mj-lt"/>
              <a:ea typeface="+mj-ea"/>
              <a:cs typeface="+mj-cs"/>
            </a:endParaRPr>
          </a:p>
        </p:txBody>
      </p:sp>
    </p:spTree>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1">
                                            <p:graphicEl>
                                              <a:dgm id="{C974C6C6-BF8D-4343-B43F-4AB2A25C173F}"/>
                                            </p:graphicEl>
                                          </p:spTgt>
                                        </p:tgtEl>
                                        <p:attrNameLst>
                                          <p:attrName>style.visibility</p:attrName>
                                        </p:attrNameLst>
                                      </p:cBhvr>
                                      <p:to>
                                        <p:strVal val="visible"/>
                                      </p:to>
                                    </p:set>
                                    <p:animEffect transition="in" filter="fade">
                                      <p:cBhvr>
                                        <p:cTn id="7" dur="2000"/>
                                        <p:tgtEl>
                                          <p:spTgt spid="21">
                                            <p:graphicEl>
                                              <a:dgm id="{C974C6C6-BF8D-4343-B43F-4AB2A25C173F}"/>
                                            </p:graphic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21">
                                            <p:graphicEl>
                                              <a:dgm id="{E3DDE948-448B-4DEB-B962-F8F2133F6A7A}"/>
                                            </p:graphicEl>
                                          </p:spTgt>
                                        </p:tgtEl>
                                        <p:attrNameLst>
                                          <p:attrName>style.visibility</p:attrName>
                                        </p:attrNameLst>
                                      </p:cBhvr>
                                      <p:to>
                                        <p:strVal val="visible"/>
                                      </p:to>
                                    </p:set>
                                    <p:animEffect transition="in" filter="fade">
                                      <p:cBhvr>
                                        <p:cTn id="10" dur="2000"/>
                                        <p:tgtEl>
                                          <p:spTgt spid="21">
                                            <p:graphicEl>
                                              <a:dgm id="{E3DDE948-448B-4DEB-B962-F8F2133F6A7A}"/>
                                            </p:graphic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21">
                                            <p:graphicEl>
                                              <a:dgm id="{A98941DE-E95C-411F-8BBB-7150BA2C409B}"/>
                                            </p:graphicEl>
                                          </p:spTgt>
                                        </p:tgtEl>
                                        <p:attrNameLst>
                                          <p:attrName>style.visibility</p:attrName>
                                        </p:attrNameLst>
                                      </p:cBhvr>
                                      <p:to>
                                        <p:strVal val="visible"/>
                                      </p:to>
                                    </p:set>
                                    <p:animEffect transition="in" filter="fade">
                                      <p:cBhvr>
                                        <p:cTn id="13" dur="2000"/>
                                        <p:tgtEl>
                                          <p:spTgt spid="21">
                                            <p:graphicEl>
                                              <a:dgm id="{A98941DE-E95C-411F-8BBB-7150BA2C409B}"/>
                                            </p:graphicEl>
                                          </p:spTgt>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grpId="0" nodeType="clickEffect">
                                  <p:stCondLst>
                                    <p:cond delay="0"/>
                                  </p:stCondLst>
                                  <p:childTnLst>
                                    <p:set>
                                      <p:cBhvr>
                                        <p:cTn id="17" dur="1" fill="hold">
                                          <p:stCondLst>
                                            <p:cond delay="0"/>
                                          </p:stCondLst>
                                        </p:cTn>
                                        <p:tgtEl>
                                          <p:spTgt spid="19">
                                            <p:graphicEl>
                                              <a:dgm id="{89DE3BF4-90AC-45F3-BF69-4AE8EF0BF780}"/>
                                            </p:graphicEl>
                                          </p:spTgt>
                                        </p:tgtEl>
                                        <p:attrNameLst>
                                          <p:attrName>style.visibility</p:attrName>
                                        </p:attrNameLst>
                                      </p:cBhvr>
                                      <p:to>
                                        <p:strVal val="visible"/>
                                      </p:to>
                                    </p:set>
                                    <p:animEffect transition="in" filter="fade">
                                      <p:cBhvr>
                                        <p:cTn id="18" dur="2000"/>
                                        <p:tgtEl>
                                          <p:spTgt spid="19">
                                            <p:graphicEl>
                                              <a:dgm id="{89DE3BF4-90AC-45F3-BF69-4AE8EF0BF780}"/>
                                            </p:graphicEl>
                                          </p:spTgt>
                                        </p:tgtEl>
                                      </p:cBhvr>
                                    </p:animEffect>
                                  </p:childTnLst>
                                </p:cTn>
                              </p:par>
                              <p:par>
                                <p:cTn id="19" presetID="10" presetClass="entr" presetSubtype="0" fill="hold" grpId="0" nodeType="withEffect">
                                  <p:stCondLst>
                                    <p:cond delay="0"/>
                                  </p:stCondLst>
                                  <p:childTnLst>
                                    <p:set>
                                      <p:cBhvr>
                                        <p:cTn id="20" dur="1" fill="hold">
                                          <p:stCondLst>
                                            <p:cond delay="0"/>
                                          </p:stCondLst>
                                        </p:cTn>
                                        <p:tgtEl>
                                          <p:spTgt spid="19">
                                            <p:graphicEl>
                                              <a:dgm id="{E3DDE948-448B-4DEB-B962-F8F2133F6A7A}"/>
                                            </p:graphicEl>
                                          </p:spTgt>
                                        </p:tgtEl>
                                        <p:attrNameLst>
                                          <p:attrName>style.visibility</p:attrName>
                                        </p:attrNameLst>
                                      </p:cBhvr>
                                      <p:to>
                                        <p:strVal val="visible"/>
                                      </p:to>
                                    </p:set>
                                    <p:animEffect transition="in" filter="fade">
                                      <p:cBhvr>
                                        <p:cTn id="21" dur="2000"/>
                                        <p:tgtEl>
                                          <p:spTgt spid="19">
                                            <p:graphicEl>
                                              <a:dgm id="{E3DDE948-448B-4DEB-B962-F8F2133F6A7A}"/>
                                            </p:graphicEl>
                                          </p:spTgt>
                                        </p:tgtEl>
                                      </p:cBhvr>
                                    </p:animEffect>
                                  </p:childTnLst>
                                </p:cTn>
                              </p:par>
                              <p:par>
                                <p:cTn id="22" presetID="10" presetClass="entr" presetSubtype="0" fill="hold" grpId="0" nodeType="withEffect">
                                  <p:stCondLst>
                                    <p:cond delay="0"/>
                                  </p:stCondLst>
                                  <p:childTnLst>
                                    <p:set>
                                      <p:cBhvr>
                                        <p:cTn id="23" dur="1" fill="hold">
                                          <p:stCondLst>
                                            <p:cond delay="0"/>
                                          </p:stCondLst>
                                        </p:cTn>
                                        <p:tgtEl>
                                          <p:spTgt spid="19">
                                            <p:graphicEl>
                                              <a:dgm id="{0B77274D-F115-4F6B-B929-38B3A8155B45}"/>
                                            </p:graphicEl>
                                          </p:spTgt>
                                        </p:tgtEl>
                                        <p:attrNameLst>
                                          <p:attrName>style.visibility</p:attrName>
                                        </p:attrNameLst>
                                      </p:cBhvr>
                                      <p:to>
                                        <p:strVal val="visible"/>
                                      </p:to>
                                    </p:set>
                                    <p:animEffect transition="in" filter="fade">
                                      <p:cBhvr>
                                        <p:cTn id="24" dur="2000"/>
                                        <p:tgtEl>
                                          <p:spTgt spid="19">
                                            <p:graphicEl>
                                              <a:dgm id="{0B77274D-F115-4F6B-B929-38B3A8155B45}"/>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19" grpId="0">
        <p:bldSub>
          <a:bldDgm bld="lvlAtOnce"/>
        </p:bldSub>
      </p:bldGraphic>
      <p:bldGraphic spid="21" grpId="0">
        <p:bldSub>
          <a:bldDgm bld="lvlAtOnce"/>
        </p:bldSub>
      </p:bldGraphic>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285852" y="571480"/>
            <a:ext cx="6357982" cy="857256"/>
          </a:xfrm>
        </p:spPr>
        <p:txBody>
          <a:bodyPr/>
          <a:lstStyle/>
          <a:p>
            <a:pPr lvl="0" algn="just"/>
            <a:r>
              <a:rPr lang="es-ES" sz="2000" dirty="0" smtClean="0">
                <a:solidFill>
                  <a:schemeClr val="tx2"/>
                </a:solidFill>
              </a:rPr>
              <a:t>1. DISEÑAMOS LA ESTRATEGIA DE MOVILIZACIÓN JUVENIL</a:t>
            </a:r>
            <a:endParaRPr lang="es-ES" sz="2000" dirty="0">
              <a:solidFill>
                <a:schemeClr val="tx1"/>
              </a:solidFill>
            </a:endParaRPr>
          </a:p>
        </p:txBody>
      </p:sp>
      <p:sp>
        <p:nvSpPr>
          <p:cNvPr id="6" name="5 CuadroTexto"/>
          <p:cNvSpPr txBox="1"/>
          <p:nvPr/>
        </p:nvSpPr>
        <p:spPr>
          <a:xfrm>
            <a:off x="785786" y="1500174"/>
            <a:ext cx="7643866" cy="1938992"/>
          </a:xfrm>
          <a:prstGeom prst="rect">
            <a:avLst/>
          </a:prstGeom>
          <a:noFill/>
        </p:spPr>
        <p:txBody>
          <a:bodyPr wrap="square" rtlCol="0">
            <a:spAutoFit/>
          </a:bodyPr>
          <a:lstStyle/>
          <a:p>
            <a:pPr algn="just"/>
            <a:r>
              <a:rPr lang="es-ES" sz="2000" b="1" dirty="0" smtClean="0">
                <a:solidFill>
                  <a:srgbClr val="FF6600"/>
                </a:solidFill>
              </a:rPr>
              <a:t>Generar experiencias, propiciar espacios, herramientas, metodologías, técnicas de acompañamiento a jóvenes de grupos y ministerios Juveniles en Iglesias de Ecuador, para que propongan, construyan, se apropien  y  empoderen de la </a:t>
            </a:r>
            <a:r>
              <a:rPr lang="es-ES" sz="2000" b="1" dirty="0" err="1" smtClean="0">
                <a:solidFill>
                  <a:srgbClr val="FF6600"/>
                </a:solidFill>
              </a:rPr>
              <a:t>actoría</a:t>
            </a:r>
            <a:r>
              <a:rPr lang="es-ES" sz="2000" b="1" dirty="0" smtClean="0">
                <a:solidFill>
                  <a:srgbClr val="FF6600"/>
                </a:solidFill>
              </a:rPr>
              <a:t> social y contribuyan con y desde su protagonismo en la transformación social, en armonía con  las demandas del REINO DE DIOS propuestas por Jesús de Nazaret.</a:t>
            </a:r>
            <a:endParaRPr lang="es-ES" b="1" dirty="0"/>
          </a:p>
        </p:txBody>
      </p:sp>
      <p:sp>
        <p:nvSpPr>
          <p:cNvPr id="5" name="4 Rectángulo"/>
          <p:cNvSpPr/>
          <p:nvPr/>
        </p:nvSpPr>
        <p:spPr>
          <a:xfrm>
            <a:off x="785786" y="4086059"/>
            <a:ext cx="8001056" cy="1200329"/>
          </a:xfrm>
          <a:prstGeom prst="rect">
            <a:avLst/>
          </a:prstGeom>
        </p:spPr>
        <p:txBody>
          <a:bodyPr wrap="square">
            <a:spAutoFit/>
          </a:bodyPr>
          <a:lstStyle/>
          <a:p>
            <a:pPr algn="just"/>
            <a:r>
              <a:rPr lang="es-CR" i="1" dirty="0" smtClean="0"/>
              <a:t>Jesús no se predicó a sí mismo; anunció el Reino. Sus discípulos acogieron esa propuesta y se abocaron al anuncio, proclamación y testimonio de ese Reino.</a:t>
            </a:r>
          </a:p>
          <a:p>
            <a:pPr algn="just"/>
            <a:r>
              <a:rPr lang="es-CR" i="1" dirty="0" smtClean="0"/>
              <a:t>“El Movimiento histórico  de Jesús se identifica con la construcción de ese Reino antes de su muerte como después de su resurrección”  </a:t>
            </a:r>
            <a:r>
              <a:rPr lang="es-CR" sz="1200" i="1" dirty="0" smtClean="0"/>
              <a:t>(PR</a:t>
            </a:r>
            <a:r>
              <a:rPr lang="es-CR" sz="1200" dirty="0" smtClean="0"/>
              <a:t>)</a:t>
            </a:r>
            <a:endParaRPr lang="es-CR" sz="1400" dirty="0" smtClean="0"/>
          </a:p>
        </p:txBody>
      </p:sp>
    </p:spTree>
  </p:cSld>
  <p:clrMapOvr>
    <a:masterClrMapping/>
  </p:clrMapOvr>
  <p:transition spd="slow"/>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1 Título"/>
          <p:cNvSpPr>
            <a:spLocks noGrp="1"/>
          </p:cNvSpPr>
          <p:nvPr>
            <p:ph type="title"/>
          </p:nvPr>
        </p:nvSpPr>
        <p:spPr>
          <a:xfrm>
            <a:off x="357190" y="214314"/>
            <a:ext cx="7000892" cy="857232"/>
          </a:xfrm>
        </p:spPr>
        <p:txBody>
          <a:bodyPr/>
          <a:lstStyle/>
          <a:p>
            <a:pPr algn="l"/>
            <a:r>
              <a:rPr lang="es-ES" sz="2000" dirty="0" smtClean="0">
                <a:solidFill>
                  <a:schemeClr val="accent1"/>
                </a:solidFill>
              </a:rPr>
              <a:t>2. SOCIALIZACION  Y ACUERDOS CON IGLESIAS Y MINISTERIOS  JUVENILES</a:t>
            </a:r>
          </a:p>
        </p:txBody>
      </p:sp>
      <p:graphicFrame>
        <p:nvGraphicFramePr>
          <p:cNvPr id="18" name="17 Diagrama"/>
          <p:cNvGraphicFramePr/>
          <p:nvPr/>
        </p:nvGraphicFramePr>
        <p:xfrm>
          <a:off x="1643042" y="928670"/>
          <a:ext cx="6572296" cy="478634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 xmlns:p14="http://schemas.microsoft.com/office/powerpoint/2010/main" val="2055515466"/>
      </p:ext>
    </p:extLst>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8">
                                            <p:graphicEl>
                                              <a:dgm id="{8C4487AF-1386-43FB-9018-4B3AC6E018B8}"/>
                                            </p:graphicEl>
                                          </p:spTgt>
                                        </p:tgtEl>
                                        <p:attrNameLst>
                                          <p:attrName>style.visibility</p:attrName>
                                        </p:attrNameLst>
                                      </p:cBhvr>
                                      <p:to>
                                        <p:strVal val="visible"/>
                                      </p:to>
                                    </p:set>
                                    <p:animEffect transition="in" filter="fade">
                                      <p:cBhvr>
                                        <p:cTn id="7" dur="2000"/>
                                        <p:tgtEl>
                                          <p:spTgt spid="18">
                                            <p:graphicEl>
                                              <a:dgm id="{8C4487AF-1386-43FB-9018-4B3AC6E018B8}"/>
                                            </p:graphic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8">
                                            <p:graphicEl>
                                              <a:dgm id="{56BDF6A4-366E-41BE-80C1-9D8A97898E43}"/>
                                            </p:graphicEl>
                                          </p:spTgt>
                                        </p:tgtEl>
                                        <p:attrNameLst>
                                          <p:attrName>style.visibility</p:attrName>
                                        </p:attrNameLst>
                                      </p:cBhvr>
                                      <p:to>
                                        <p:strVal val="visible"/>
                                      </p:to>
                                    </p:set>
                                    <p:animEffect transition="in" filter="fade">
                                      <p:cBhvr>
                                        <p:cTn id="12" dur="2000"/>
                                        <p:tgtEl>
                                          <p:spTgt spid="18">
                                            <p:graphicEl>
                                              <a:dgm id="{56BDF6A4-366E-41BE-80C1-9D8A97898E43}"/>
                                            </p:graphicEl>
                                          </p:spTgt>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18">
                                            <p:graphicEl>
                                              <a:dgm id="{2273F937-9963-4229-B876-2785C3B8D289}"/>
                                            </p:graphicEl>
                                          </p:spTgt>
                                        </p:tgtEl>
                                        <p:attrNameLst>
                                          <p:attrName>style.visibility</p:attrName>
                                        </p:attrNameLst>
                                      </p:cBhvr>
                                      <p:to>
                                        <p:strVal val="visible"/>
                                      </p:to>
                                    </p:set>
                                    <p:animEffect transition="in" filter="fade">
                                      <p:cBhvr>
                                        <p:cTn id="15" dur="2000"/>
                                        <p:tgtEl>
                                          <p:spTgt spid="18">
                                            <p:graphicEl>
                                              <a:dgm id="{2273F937-9963-4229-B876-2785C3B8D289}"/>
                                            </p:graphic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18">
                                            <p:graphicEl>
                                              <a:dgm id="{A8F82A0A-7E75-4684-BB5C-19CC11491237}"/>
                                            </p:graphicEl>
                                          </p:spTgt>
                                        </p:tgtEl>
                                        <p:attrNameLst>
                                          <p:attrName>style.visibility</p:attrName>
                                        </p:attrNameLst>
                                      </p:cBhvr>
                                      <p:to>
                                        <p:strVal val="visible"/>
                                      </p:to>
                                    </p:set>
                                    <p:animEffect transition="in" filter="fade">
                                      <p:cBhvr>
                                        <p:cTn id="20" dur="2000"/>
                                        <p:tgtEl>
                                          <p:spTgt spid="18">
                                            <p:graphicEl>
                                              <a:dgm id="{A8F82A0A-7E75-4684-BB5C-19CC11491237}"/>
                                            </p:graphicEl>
                                          </p:spTgt>
                                        </p:tgtEl>
                                      </p:cBhvr>
                                    </p:animEffect>
                                  </p:childTnLst>
                                </p:cTn>
                              </p:par>
                              <p:par>
                                <p:cTn id="21" presetID="10" presetClass="entr" presetSubtype="0" fill="hold" grpId="0" nodeType="withEffect">
                                  <p:stCondLst>
                                    <p:cond delay="0"/>
                                  </p:stCondLst>
                                  <p:childTnLst>
                                    <p:set>
                                      <p:cBhvr>
                                        <p:cTn id="22" dur="1" fill="hold">
                                          <p:stCondLst>
                                            <p:cond delay="0"/>
                                          </p:stCondLst>
                                        </p:cTn>
                                        <p:tgtEl>
                                          <p:spTgt spid="18">
                                            <p:graphicEl>
                                              <a:dgm id="{151EB63B-3C04-46B1-9772-E89E3949D636}"/>
                                            </p:graphicEl>
                                          </p:spTgt>
                                        </p:tgtEl>
                                        <p:attrNameLst>
                                          <p:attrName>style.visibility</p:attrName>
                                        </p:attrNameLst>
                                      </p:cBhvr>
                                      <p:to>
                                        <p:strVal val="visible"/>
                                      </p:to>
                                    </p:set>
                                    <p:animEffect transition="in" filter="fade">
                                      <p:cBhvr>
                                        <p:cTn id="23" dur="2000"/>
                                        <p:tgtEl>
                                          <p:spTgt spid="18">
                                            <p:graphicEl>
                                              <a:dgm id="{151EB63B-3C04-46B1-9772-E89E3949D636}"/>
                                            </p:graphicEl>
                                          </p:spTgt>
                                        </p:tgtEl>
                                      </p:cBhvr>
                                    </p:animEffect>
                                  </p:childTnLst>
                                </p:cTn>
                              </p:par>
                            </p:childTnLst>
                          </p:cTn>
                        </p:par>
                      </p:childTnLst>
                    </p:cTn>
                  </p:par>
                  <p:par>
                    <p:cTn id="24" fill="hold">
                      <p:stCondLst>
                        <p:cond delay="indefinite"/>
                      </p:stCondLst>
                      <p:childTnLst>
                        <p:par>
                          <p:cTn id="25" fill="hold">
                            <p:stCondLst>
                              <p:cond delay="0"/>
                            </p:stCondLst>
                            <p:childTnLst>
                              <p:par>
                                <p:cTn id="26" presetID="10" presetClass="entr" presetSubtype="0" fill="hold" grpId="0" nodeType="clickEffect">
                                  <p:stCondLst>
                                    <p:cond delay="0"/>
                                  </p:stCondLst>
                                  <p:childTnLst>
                                    <p:set>
                                      <p:cBhvr>
                                        <p:cTn id="27" dur="1" fill="hold">
                                          <p:stCondLst>
                                            <p:cond delay="0"/>
                                          </p:stCondLst>
                                        </p:cTn>
                                        <p:tgtEl>
                                          <p:spTgt spid="18">
                                            <p:graphicEl>
                                              <a:dgm id="{15C01E45-3D39-4403-8867-C35275FDBC2C}"/>
                                            </p:graphicEl>
                                          </p:spTgt>
                                        </p:tgtEl>
                                        <p:attrNameLst>
                                          <p:attrName>style.visibility</p:attrName>
                                        </p:attrNameLst>
                                      </p:cBhvr>
                                      <p:to>
                                        <p:strVal val="visible"/>
                                      </p:to>
                                    </p:set>
                                    <p:animEffect transition="in" filter="fade">
                                      <p:cBhvr>
                                        <p:cTn id="28" dur="2000"/>
                                        <p:tgtEl>
                                          <p:spTgt spid="18">
                                            <p:graphicEl>
                                              <a:dgm id="{15C01E45-3D39-4403-8867-C35275FDBC2C}"/>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18" grpId="0">
        <p:bldSub>
          <a:bldDgm bld="one"/>
        </p:bldSub>
      </p:bldGraphic>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571472" y="0"/>
            <a:ext cx="6715172" cy="939784"/>
          </a:xfrm>
        </p:spPr>
        <p:txBody>
          <a:bodyPr/>
          <a:lstStyle/>
          <a:p>
            <a:pPr lvl="0" algn="l"/>
            <a:r>
              <a:rPr lang="es-ES" sz="2000" dirty="0" smtClean="0"/>
              <a:t>3. CONOCEMOS  DESDE Y CON LOS JÓVENES.</a:t>
            </a:r>
            <a:endParaRPr lang="es-ES" sz="2000" dirty="0"/>
          </a:p>
        </p:txBody>
      </p:sp>
      <p:graphicFrame>
        <p:nvGraphicFramePr>
          <p:cNvPr id="3" name="2 Diagrama"/>
          <p:cNvGraphicFramePr/>
          <p:nvPr/>
        </p:nvGraphicFramePr>
        <p:xfrm>
          <a:off x="500034" y="857232"/>
          <a:ext cx="6143668" cy="464347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3 CuadroTexto"/>
          <p:cNvSpPr txBox="1"/>
          <p:nvPr/>
        </p:nvSpPr>
        <p:spPr>
          <a:xfrm>
            <a:off x="6643702" y="2428868"/>
            <a:ext cx="2286016" cy="3139321"/>
          </a:xfrm>
          <a:prstGeom prst="rect">
            <a:avLst/>
          </a:prstGeom>
          <a:noFill/>
        </p:spPr>
        <p:txBody>
          <a:bodyPr wrap="square" rtlCol="0">
            <a:spAutoFit/>
          </a:bodyPr>
          <a:lstStyle/>
          <a:p>
            <a:r>
              <a:rPr lang="es-ES" b="1" dirty="0" smtClean="0">
                <a:effectLst>
                  <a:outerShdw blurRad="38100" dist="38100" dir="2700000" algn="tl">
                    <a:srgbClr val="000000">
                      <a:alpha val="43137"/>
                    </a:srgbClr>
                  </a:outerShdw>
                </a:effectLst>
              </a:rPr>
              <a:t>PLANES DE    ACCION PARA LOGRAR</a:t>
            </a:r>
            <a:r>
              <a:rPr lang="es-ES" b="1" dirty="0" smtClean="0">
                <a:solidFill>
                  <a:schemeClr val="accent6">
                    <a:lumMod val="75000"/>
                  </a:schemeClr>
                </a:solidFill>
                <a:effectLst>
                  <a:outerShdw blurRad="38100" dist="38100" dir="2700000" algn="tl">
                    <a:srgbClr val="000000">
                      <a:alpha val="43137"/>
                    </a:srgbClr>
                  </a:outerShdw>
                </a:effectLst>
              </a:rPr>
              <a:t> </a:t>
            </a:r>
            <a:r>
              <a:rPr lang="es-ES" b="1" dirty="0" smtClean="0">
                <a:solidFill>
                  <a:srgbClr val="FF6600"/>
                </a:solidFill>
                <a:effectLst>
                  <a:outerShdw blurRad="38100" dist="38100" dir="2700000" algn="tl">
                    <a:srgbClr val="000000">
                      <a:alpha val="43137"/>
                    </a:srgbClr>
                  </a:outerShdw>
                </a:effectLst>
              </a:rPr>
              <a:t>INCIDENCIA PUBLICA PARA HACER EVIDENTE LA MISIÓN DE LA IGLESIA EN LA SOCIEDAD </a:t>
            </a:r>
          </a:p>
          <a:p>
            <a:r>
              <a:rPr lang="es-ES" b="1" dirty="0" smtClean="0">
                <a:effectLst>
                  <a:outerShdw blurRad="38100" dist="38100" dir="2700000" algn="tl">
                    <a:srgbClr val="000000">
                      <a:alpha val="43137"/>
                    </a:srgbClr>
                  </a:outerShdw>
                </a:effectLst>
              </a:rPr>
              <a:t>CONSTRUIDOS CON LOS LIDERES JUVENILES DE LAS IGLESIAS</a:t>
            </a:r>
            <a:endParaRPr lang="es-ES" b="1" dirty="0">
              <a:effectLst>
                <a:outerShdw blurRad="38100" dist="38100" dir="2700000" algn="tl">
                  <a:srgbClr val="000000">
                    <a:alpha val="43137"/>
                  </a:srgbClr>
                </a:outerShdw>
              </a:effectLst>
            </a:endParaRPr>
          </a:p>
        </p:txBody>
      </p:sp>
    </p:spTree>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graphicEl>
                                              <a:dgm id="{6200D92F-B37C-4398-A541-4545ED7E0CA7}"/>
                                            </p:graphicEl>
                                          </p:spTgt>
                                        </p:tgtEl>
                                        <p:attrNameLst>
                                          <p:attrName>style.visibility</p:attrName>
                                        </p:attrNameLst>
                                      </p:cBhvr>
                                      <p:to>
                                        <p:strVal val="visible"/>
                                      </p:to>
                                    </p:set>
                                    <p:animEffect transition="in" filter="fade">
                                      <p:cBhvr>
                                        <p:cTn id="7" dur="2000"/>
                                        <p:tgtEl>
                                          <p:spTgt spid="3">
                                            <p:graphicEl>
                                              <a:dgm id="{6200D92F-B37C-4398-A541-4545ED7E0CA7}"/>
                                            </p:graphic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graphicEl>
                                              <a:dgm id="{A5EB66E8-61D3-4B7E-AF2D-8B3FCF7DC8D2}"/>
                                            </p:graphicEl>
                                          </p:spTgt>
                                        </p:tgtEl>
                                        <p:attrNameLst>
                                          <p:attrName>style.visibility</p:attrName>
                                        </p:attrNameLst>
                                      </p:cBhvr>
                                      <p:to>
                                        <p:strVal val="visible"/>
                                      </p:to>
                                    </p:set>
                                    <p:animEffect transition="in" filter="fade">
                                      <p:cBhvr>
                                        <p:cTn id="12" dur="2000"/>
                                        <p:tgtEl>
                                          <p:spTgt spid="3">
                                            <p:graphicEl>
                                              <a:dgm id="{A5EB66E8-61D3-4B7E-AF2D-8B3FCF7DC8D2}"/>
                                            </p:graphicEl>
                                          </p:spTgt>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3">
                                            <p:graphicEl>
                                              <a:dgm id="{3380C7B7-980C-4A8D-9E37-59F2B12F45B3}"/>
                                            </p:graphicEl>
                                          </p:spTgt>
                                        </p:tgtEl>
                                        <p:attrNameLst>
                                          <p:attrName>style.visibility</p:attrName>
                                        </p:attrNameLst>
                                      </p:cBhvr>
                                      <p:to>
                                        <p:strVal val="visible"/>
                                      </p:to>
                                    </p:set>
                                    <p:animEffect transition="in" filter="fade">
                                      <p:cBhvr>
                                        <p:cTn id="15" dur="2000"/>
                                        <p:tgtEl>
                                          <p:spTgt spid="3">
                                            <p:graphicEl>
                                              <a:dgm id="{3380C7B7-980C-4A8D-9E37-59F2B12F45B3}"/>
                                            </p:graphic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3">
                                            <p:graphicEl>
                                              <a:dgm id="{AAF69A36-DDB1-4601-9626-12AEDEF44F55}"/>
                                            </p:graphicEl>
                                          </p:spTgt>
                                        </p:tgtEl>
                                        <p:attrNameLst>
                                          <p:attrName>style.visibility</p:attrName>
                                        </p:attrNameLst>
                                      </p:cBhvr>
                                      <p:to>
                                        <p:strVal val="visible"/>
                                      </p:to>
                                    </p:set>
                                    <p:animEffect transition="in" filter="fade">
                                      <p:cBhvr>
                                        <p:cTn id="20" dur="2000"/>
                                        <p:tgtEl>
                                          <p:spTgt spid="3">
                                            <p:graphicEl>
                                              <a:dgm id="{AAF69A36-DDB1-4601-9626-12AEDEF44F55}"/>
                                            </p:graphicEl>
                                          </p:spTgt>
                                        </p:tgtEl>
                                      </p:cBhvr>
                                    </p:animEffect>
                                  </p:childTnLst>
                                </p:cTn>
                              </p:par>
                              <p:par>
                                <p:cTn id="21" presetID="10" presetClass="entr" presetSubtype="0" fill="hold" grpId="0" nodeType="withEffect">
                                  <p:stCondLst>
                                    <p:cond delay="0"/>
                                  </p:stCondLst>
                                  <p:childTnLst>
                                    <p:set>
                                      <p:cBhvr>
                                        <p:cTn id="22" dur="1" fill="hold">
                                          <p:stCondLst>
                                            <p:cond delay="0"/>
                                          </p:stCondLst>
                                        </p:cTn>
                                        <p:tgtEl>
                                          <p:spTgt spid="3">
                                            <p:graphicEl>
                                              <a:dgm id="{099A9E7C-18AB-4DBF-A3A1-063C914756DC}"/>
                                            </p:graphicEl>
                                          </p:spTgt>
                                        </p:tgtEl>
                                        <p:attrNameLst>
                                          <p:attrName>style.visibility</p:attrName>
                                        </p:attrNameLst>
                                      </p:cBhvr>
                                      <p:to>
                                        <p:strVal val="visible"/>
                                      </p:to>
                                    </p:set>
                                    <p:animEffect transition="in" filter="fade">
                                      <p:cBhvr>
                                        <p:cTn id="23" dur="2000"/>
                                        <p:tgtEl>
                                          <p:spTgt spid="3">
                                            <p:graphicEl>
                                              <a:dgm id="{099A9E7C-18AB-4DBF-A3A1-063C914756DC}"/>
                                            </p:graphicEl>
                                          </p:spTgt>
                                        </p:tgtEl>
                                      </p:cBhvr>
                                    </p:animEffect>
                                  </p:childTnLst>
                                </p:cTn>
                              </p:par>
                            </p:childTnLst>
                          </p:cTn>
                        </p:par>
                      </p:childTnLst>
                    </p:cTn>
                  </p:par>
                  <p:par>
                    <p:cTn id="24" fill="hold">
                      <p:stCondLst>
                        <p:cond delay="indefinite"/>
                      </p:stCondLst>
                      <p:childTnLst>
                        <p:par>
                          <p:cTn id="25" fill="hold">
                            <p:stCondLst>
                              <p:cond delay="0"/>
                            </p:stCondLst>
                            <p:childTnLst>
                              <p:par>
                                <p:cTn id="26" presetID="10" presetClass="entr" presetSubtype="0" fill="hold" grpId="0" nodeType="clickEffect">
                                  <p:stCondLst>
                                    <p:cond delay="0"/>
                                  </p:stCondLst>
                                  <p:childTnLst>
                                    <p:set>
                                      <p:cBhvr>
                                        <p:cTn id="27" dur="1" fill="hold">
                                          <p:stCondLst>
                                            <p:cond delay="0"/>
                                          </p:stCondLst>
                                        </p:cTn>
                                        <p:tgtEl>
                                          <p:spTgt spid="4">
                                            <p:txEl>
                                              <p:pRg st="0" end="0"/>
                                            </p:txEl>
                                          </p:spTgt>
                                        </p:tgtEl>
                                        <p:attrNameLst>
                                          <p:attrName>style.visibility</p:attrName>
                                        </p:attrNameLst>
                                      </p:cBhvr>
                                      <p:to>
                                        <p:strVal val="visible"/>
                                      </p:to>
                                    </p:set>
                                    <p:animEffect transition="in" filter="fade">
                                      <p:cBhvr>
                                        <p:cTn id="28" dur="2000"/>
                                        <p:tgtEl>
                                          <p:spTgt spid="4">
                                            <p:txEl>
                                              <p:pRg st="0" end="0"/>
                                            </p:txEl>
                                          </p:spTgt>
                                        </p:tgtEl>
                                      </p:cBhvr>
                                    </p:animEffect>
                                  </p:childTnLst>
                                </p:cTn>
                              </p:par>
                              <p:par>
                                <p:cTn id="29" presetID="10" presetClass="entr" presetSubtype="0" fill="hold" grpId="0" nodeType="withEffect">
                                  <p:stCondLst>
                                    <p:cond delay="0"/>
                                  </p:stCondLst>
                                  <p:childTnLst>
                                    <p:set>
                                      <p:cBhvr>
                                        <p:cTn id="30" dur="1" fill="hold">
                                          <p:stCondLst>
                                            <p:cond delay="0"/>
                                          </p:stCondLst>
                                        </p:cTn>
                                        <p:tgtEl>
                                          <p:spTgt spid="4">
                                            <p:txEl>
                                              <p:pRg st="1" end="1"/>
                                            </p:txEl>
                                          </p:spTgt>
                                        </p:tgtEl>
                                        <p:attrNameLst>
                                          <p:attrName>style.visibility</p:attrName>
                                        </p:attrNameLst>
                                      </p:cBhvr>
                                      <p:to>
                                        <p:strVal val="visible"/>
                                      </p:to>
                                    </p:set>
                                    <p:animEffect transition="in" filter="fade">
                                      <p:cBhvr>
                                        <p:cTn id="31" dur="2000"/>
                                        <p:tgtEl>
                                          <p:spTgt spid="4">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3" grpId="0">
        <p:bldSub>
          <a:bldDgm bld="one"/>
        </p:bldSub>
      </p:bldGraphic>
      <p:bldP spid="4" grpId="0" build="allAtOnce"/>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214282" y="214290"/>
            <a:ext cx="5857884" cy="939784"/>
          </a:xfrm>
        </p:spPr>
        <p:txBody>
          <a:bodyPr/>
          <a:lstStyle/>
          <a:p>
            <a:pPr lvl="0" algn="l"/>
            <a:r>
              <a:rPr lang="es-ES" dirty="0" smtClean="0"/>
              <a:t>4. PLANES DE ACCIÓN CON JÓVENES PARA LA INCIDENCIA PÚBLICA. </a:t>
            </a:r>
            <a:endParaRPr lang="es-ES" dirty="0"/>
          </a:p>
        </p:txBody>
      </p:sp>
      <p:graphicFrame>
        <p:nvGraphicFramePr>
          <p:cNvPr id="3" name="2 Diagrama"/>
          <p:cNvGraphicFramePr/>
          <p:nvPr/>
        </p:nvGraphicFramePr>
        <p:xfrm>
          <a:off x="642910" y="1142984"/>
          <a:ext cx="6905652" cy="485778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pSp>
        <p:nvGrpSpPr>
          <p:cNvPr id="11" name="10 Grupo"/>
          <p:cNvGrpSpPr/>
          <p:nvPr/>
        </p:nvGrpSpPr>
        <p:grpSpPr>
          <a:xfrm>
            <a:off x="4786314" y="214290"/>
            <a:ext cx="2484756" cy="2484756"/>
            <a:chOff x="4786314" y="214290"/>
            <a:chExt cx="2484756" cy="2484756"/>
          </a:xfrm>
        </p:grpSpPr>
        <p:grpSp>
          <p:nvGrpSpPr>
            <p:cNvPr id="4" name="3 Grupo"/>
            <p:cNvGrpSpPr/>
            <p:nvPr/>
          </p:nvGrpSpPr>
          <p:grpSpPr>
            <a:xfrm rot="3886434">
              <a:off x="5018823" y="633396"/>
              <a:ext cx="1741731" cy="1791329"/>
              <a:chOff x="2125514" y="824533"/>
              <a:chExt cx="2177995" cy="2203288"/>
            </a:xfrm>
          </p:grpSpPr>
          <p:sp>
            <p:nvSpPr>
              <p:cNvPr id="5" name=" 3"/>
              <p:cNvSpPr/>
              <p:nvPr/>
            </p:nvSpPr>
            <p:spPr>
              <a:xfrm rot="20700000">
                <a:off x="2125514" y="824533"/>
                <a:ext cx="2177995" cy="2203288"/>
              </a:xfrm>
              <a:prstGeom prst="gear6">
                <a:avLst/>
              </a:prstGeom>
            </p:spPr>
            <p:style>
              <a:lnRef idx="1">
                <a:schemeClr val="accent5"/>
              </a:lnRef>
              <a:fillRef idx="3">
                <a:schemeClr val="accent5"/>
              </a:fillRef>
              <a:effectRef idx="2">
                <a:schemeClr val="accent5"/>
              </a:effectRef>
              <a:fontRef idx="minor">
                <a:schemeClr val="lt1"/>
              </a:fontRef>
            </p:style>
          </p:sp>
          <p:sp>
            <p:nvSpPr>
              <p:cNvPr id="6" name=" 4"/>
              <p:cNvSpPr/>
              <p:nvPr/>
            </p:nvSpPr>
            <p:spPr>
              <a:xfrm rot="17887253">
                <a:off x="2594943" y="1439894"/>
                <a:ext cx="1308264" cy="954170"/>
              </a:xfrm>
              <a:prstGeom prst="rect">
                <a:avLst/>
              </a:prstGeom>
              <a:noFill/>
              <a:ln>
                <a:noFill/>
              </a:ln>
            </p:spPr>
            <p:style>
              <a:lnRef idx="1">
                <a:schemeClr val="accent1"/>
              </a:lnRef>
              <a:fillRef idx="3">
                <a:schemeClr val="accent1"/>
              </a:fillRef>
              <a:effectRef idx="2">
                <a:schemeClr val="accent1"/>
              </a:effectRef>
              <a:fontRef idx="minor">
                <a:schemeClr val="lt1"/>
              </a:fontRef>
            </p:style>
            <p:txBody>
              <a:bodyPr spcFirstLastPara="0" vert="horz" wrap="square" lIns="12700" tIns="12700" rIns="12700" bIns="12700" numCol="1" spcCol="1270" anchor="ctr" anchorCtr="0">
                <a:noAutofit/>
              </a:bodyPr>
              <a:lstStyle/>
              <a:p>
                <a:pPr lvl="0" algn="ctr" defTabSz="444500">
                  <a:lnSpc>
                    <a:spcPct val="90000"/>
                  </a:lnSpc>
                  <a:spcBef>
                    <a:spcPct val="0"/>
                  </a:spcBef>
                  <a:spcAft>
                    <a:spcPct val="35000"/>
                  </a:spcAft>
                </a:pPr>
                <a:r>
                  <a:rPr lang="es-EC" sz="1200" b="1" kern="1200" dirty="0" smtClean="0">
                    <a:solidFill>
                      <a:schemeClr val="bg1"/>
                    </a:solidFill>
                  </a:rPr>
                  <a:t>CONOCER</a:t>
                </a:r>
              </a:p>
              <a:p>
                <a:pPr lvl="0" algn="ctr" defTabSz="444500">
                  <a:lnSpc>
                    <a:spcPct val="90000"/>
                  </a:lnSpc>
                  <a:spcBef>
                    <a:spcPct val="0"/>
                  </a:spcBef>
                  <a:spcAft>
                    <a:spcPct val="35000"/>
                  </a:spcAft>
                </a:pPr>
                <a:r>
                  <a:rPr lang="es-EC" sz="1200" b="1" dirty="0" smtClean="0">
                    <a:solidFill>
                      <a:schemeClr val="bg1"/>
                    </a:solidFill>
                  </a:rPr>
                  <a:t>SENSIBILIZAR</a:t>
                </a:r>
                <a:endParaRPr lang="es-EC" sz="1200" b="1" kern="1200" dirty="0" smtClean="0">
                  <a:solidFill>
                    <a:schemeClr val="bg1"/>
                  </a:solidFill>
                </a:endParaRPr>
              </a:p>
              <a:p>
                <a:pPr lvl="0" algn="ctr" defTabSz="444500">
                  <a:lnSpc>
                    <a:spcPct val="90000"/>
                  </a:lnSpc>
                  <a:spcBef>
                    <a:spcPct val="0"/>
                  </a:spcBef>
                  <a:spcAft>
                    <a:spcPct val="35000"/>
                  </a:spcAft>
                </a:pPr>
                <a:endParaRPr lang="es-ES" sz="1000" kern="1200" dirty="0">
                  <a:solidFill>
                    <a:schemeClr val="bg1"/>
                  </a:solidFill>
                </a:endParaRPr>
              </a:p>
            </p:txBody>
          </p:sp>
        </p:grpSp>
        <p:sp>
          <p:nvSpPr>
            <p:cNvPr id="10" name=" 3"/>
            <p:cNvSpPr/>
            <p:nvPr/>
          </p:nvSpPr>
          <p:spPr>
            <a:xfrm rot="10800000">
              <a:off x="4786314" y="214290"/>
              <a:ext cx="2484756" cy="2484756"/>
            </a:xfrm>
            <a:prstGeom prst="leftCircularArrow">
              <a:avLst>
                <a:gd name="adj1" fmla="val 6452"/>
                <a:gd name="adj2" fmla="val 429999"/>
                <a:gd name="adj3" fmla="val 10489124"/>
                <a:gd name="adj4" fmla="val 14837806"/>
                <a:gd name="adj5" fmla="val 7527"/>
              </a:avLst>
            </a:prstGeom>
          </p:spPr>
          <p:style>
            <a:lnRef idx="1">
              <a:schemeClr val="accent5"/>
            </a:lnRef>
            <a:fillRef idx="3">
              <a:schemeClr val="accent5"/>
            </a:fillRef>
            <a:effectRef idx="2">
              <a:schemeClr val="accent5"/>
            </a:effectRef>
            <a:fontRef idx="minor">
              <a:schemeClr val="lt1"/>
            </a:fontRef>
          </p:style>
        </p:sp>
      </p:grpSp>
    </p:spTree>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fade">
                                      <p:cBhvr>
                                        <p:cTn id="7" dur="2000"/>
                                        <p:tgtEl>
                                          <p:spTgt spid="11"/>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graphicEl>
                                              <a:dgm id="{4E4D7517-E1EE-419E-9278-23C451B3FCDF}"/>
                                            </p:graphicEl>
                                          </p:spTgt>
                                        </p:tgtEl>
                                        <p:attrNameLst>
                                          <p:attrName>style.visibility</p:attrName>
                                        </p:attrNameLst>
                                      </p:cBhvr>
                                      <p:to>
                                        <p:strVal val="visible"/>
                                      </p:to>
                                    </p:set>
                                    <p:animEffect transition="in" filter="fade">
                                      <p:cBhvr>
                                        <p:cTn id="12" dur="2000"/>
                                        <p:tgtEl>
                                          <p:spTgt spid="3">
                                            <p:graphicEl>
                                              <a:dgm id="{4E4D7517-E1EE-419E-9278-23C451B3FCDF}"/>
                                            </p:graphicEl>
                                          </p:spTgt>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3">
                                            <p:graphicEl>
                                              <a:dgm id="{F8AD0FEB-27CD-45D9-A5AD-1C4A6ACACDA9}"/>
                                            </p:graphicEl>
                                          </p:spTgt>
                                        </p:tgtEl>
                                        <p:attrNameLst>
                                          <p:attrName>style.visibility</p:attrName>
                                        </p:attrNameLst>
                                      </p:cBhvr>
                                      <p:to>
                                        <p:strVal val="visible"/>
                                      </p:to>
                                    </p:set>
                                    <p:animEffect transition="in" filter="fade">
                                      <p:cBhvr>
                                        <p:cTn id="15" dur="2000"/>
                                        <p:tgtEl>
                                          <p:spTgt spid="3">
                                            <p:graphicEl>
                                              <a:dgm id="{F8AD0FEB-27CD-45D9-A5AD-1C4A6ACACDA9}"/>
                                            </p:graphicEl>
                                          </p:spTgt>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3">
                                            <p:graphicEl>
                                              <a:dgm id="{9E1B3F3C-4F13-4804-9CCD-A387029F60C0}"/>
                                            </p:graphicEl>
                                          </p:spTgt>
                                        </p:tgtEl>
                                        <p:attrNameLst>
                                          <p:attrName>style.visibility</p:attrName>
                                        </p:attrNameLst>
                                      </p:cBhvr>
                                      <p:to>
                                        <p:strVal val="visible"/>
                                      </p:to>
                                    </p:set>
                                    <p:animEffect transition="in" filter="fade">
                                      <p:cBhvr>
                                        <p:cTn id="18" dur="2000"/>
                                        <p:tgtEl>
                                          <p:spTgt spid="3">
                                            <p:graphicEl>
                                              <a:dgm id="{9E1B3F3C-4F13-4804-9CCD-A387029F60C0}"/>
                                            </p:graphicEl>
                                          </p:spTgt>
                                        </p:tgtEl>
                                      </p:cBhvr>
                                    </p:animEffect>
                                  </p:childTnLst>
                                </p:cTn>
                              </p:par>
                              <p:par>
                                <p:cTn id="19" presetID="10" presetClass="entr" presetSubtype="0" fill="hold" grpId="0" nodeType="withEffect">
                                  <p:stCondLst>
                                    <p:cond delay="0"/>
                                  </p:stCondLst>
                                  <p:childTnLst>
                                    <p:set>
                                      <p:cBhvr>
                                        <p:cTn id="20" dur="1" fill="hold">
                                          <p:stCondLst>
                                            <p:cond delay="0"/>
                                          </p:stCondLst>
                                        </p:cTn>
                                        <p:tgtEl>
                                          <p:spTgt spid="3">
                                            <p:graphicEl>
                                              <a:dgm id="{C4B32872-2EE3-4306-B23C-FD4C8262733A}"/>
                                            </p:graphicEl>
                                          </p:spTgt>
                                        </p:tgtEl>
                                        <p:attrNameLst>
                                          <p:attrName>style.visibility</p:attrName>
                                        </p:attrNameLst>
                                      </p:cBhvr>
                                      <p:to>
                                        <p:strVal val="visible"/>
                                      </p:to>
                                    </p:set>
                                    <p:animEffect transition="in" filter="fade">
                                      <p:cBhvr>
                                        <p:cTn id="21" dur="2000"/>
                                        <p:tgtEl>
                                          <p:spTgt spid="3">
                                            <p:graphicEl>
                                              <a:dgm id="{C4B32872-2EE3-4306-B23C-FD4C8262733A}"/>
                                            </p:graphicEl>
                                          </p:spTgt>
                                        </p:tgtEl>
                                      </p:cBhvr>
                                    </p:animEffect>
                                  </p:childTnLst>
                                </p:cTn>
                              </p:par>
                              <p:par>
                                <p:cTn id="22" presetID="10" presetClass="entr" presetSubtype="0" fill="hold" grpId="0" nodeType="withEffect">
                                  <p:stCondLst>
                                    <p:cond delay="0"/>
                                  </p:stCondLst>
                                  <p:childTnLst>
                                    <p:set>
                                      <p:cBhvr>
                                        <p:cTn id="23" dur="1" fill="hold">
                                          <p:stCondLst>
                                            <p:cond delay="0"/>
                                          </p:stCondLst>
                                        </p:cTn>
                                        <p:tgtEl>
                                          <p:spTgt spid="3">
                                            <p:graphicEl>
                                              <a:dgm id="{0167792A-8A7E-4718-BF86-270D799FA9AC}"/>
                                            </p:graphicEl>
                                          </p:spTgt>
                                        </p:tgtEl>
                                        <p:attrNameLst>
                                          <p:attrName>style.visibility</p:attrName>
                                        </p:attrNameLst>
                                      </p:cBhvr>
                                      <p:to>
                                        <p:strVal val="visible"/>
                                      </p:to>
                                    </p:set>
                                    <p:animEffect transition="in" filter="fade">
                                      <p:cBhvr>
                                        <p:cTn id="24" dur="2000"/>
                                        <p:tgtEl>
                                          <p:spTgt spid="3">
                                            <p:graphicEl>
                                              <a:dgm id="{0167792A-8A7E-4718-BF86-270D799FA9AC}"/>
                                            </p:graphicEl>
                                          </p:spTgt>
                                        </p:tgtEl>
                                      </p:cBhvr>
                                    </p:animEffect>
                                  </p:childTnLst>
                                </p:cTn>
                              </p:par>
                              <p:par>
                                <p:cTn id="25" presetID="10" presetClass="entr" presetSubtype="0" fill="hold" grpId="0" nodeType="withEffect">
                                  <p:stCondLst>
                                    <p:cond delay="0"/>
                                  </p:stCondLst>
                                  <p:childTnLst>
                                    <p:set>
                                      <p:cBhvr>
                                        <p:cTn id="26" dur="1" fill="hold">
                                          <p:stCondLst>
                                            <p:cond delay="0"/>
                                          </p:stCondLst>
                                        </p:cTn>
                                        <p:tgtEl>
                                          <p:spTgt spid="3">
                                            <p:graphicEl>
                                              <a:dgm id="{F9B2688B-1237-4FE4-BB38-F30935B57C12}"/>
                                            </p:graphicEl>
                                          </p:spTgt>
                                        </p:tgtEl>
                                        <p:attrNameLst>
                                          <p:attrName>style.visibility</p:attrName>
                                        </p:attrNameLst>
                                      </p:cBhvr>
                                      <p:to>
                                        <p:strVal val="visible"/>
                                      </p:to>
                                    </p:set>
                                    <p:animEffect transition="in" filter="fade">
                                      <p:cBhvr>
                                        <p:cTn id="27" dur="2000"/>
                                        <p:tgtEl>
                                          <p:spTgt spid="3">
                                            <p:graphicEl>
                                              <a:dgm id="{F9B2688B-1237-4FE4-BB38-F30935B57C12}"/>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3" grpId="0">
        <p:bldSub>
          <a:bldDgm bld="lvlAtOnce"/>
        </p:bldSub>
      </p:bldGraphic>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0" y="214290"/>
            <a:ext cx="7286644" cy="939784"/>
          </a:xfrm>
        </p:spPr>
        <p:txBody>
          <a:bodyPr/>
          <a:lstStyle/>
          <a:p>
            <a:pPr lvl="0"/>
            <a:r>
              <a:rPr lang="es-ES" dirty="0" smtClean="0"/>
              <a:t>5. EJECUTAMOS  LOS PLANES DE ACCIÓN </a:t>
            </a:r>
            <a:endParaRPr lang="es-ES" dirty="0"/>
          </a:p>
        </p:txBody>
      </p:sp>
      <p:graphicFrame>
        <p:nvGraphicFramePr>
          <p:cNvPr id="4" name="3 Diagrama"/>
          <p:cNvGraphicFramePr/>
          <p:nvPr/>
        </p:nvGraphicFramePr>
        <p:xfrm>
          <a:off x="1714480" y="1254124"/>
          <a:ext cx="6096000" cy="417514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spd="slow"/>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214282" y="285752"/>
            <a:ext cx="6143668" cy="857232"/>
          </a:xfrm>
        </p:spPr>
        <p:txBody>
          <a:bodyPr/>
          <a:lstStyle/>
          <a:p>
            <a:pPr lvl="0" algn="l"/>
            <a:r>
              <a:rPr lang="es-ES" sz="2800" dirty="0" smtClean="0"/>
              <a:t>6. Rendimos cuentas  y Transparencia del Proceso. </a:t>
            </a:r>
            <a:endParaRPr lang="es-ES" dirty="0"/>
          </a:p>
        </p:txBody>
      </p:sp>
      <p:graphicFrame>
        <p:nvGraphicFramePr>
          <p:cNvPr id="5" name="4 Diagrama"/>
          <p:cNvGraphicFramePr/>
          <p:nvPr/>
        </p:nvGraphicFramePr>
        <p:xfrm>
          <a:off x="1643042" y="928670"/>
          <a:ext cx="6643734" cy="450059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spd="slow"/>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28596" y="500042"/>
            <a:ext cx="7115196" cy="939784"/>
          </a:xfrm>
        </p:spPr>
        <p:txBody>
          <a:bodyPr/>
          <a:lstStyle/>
          <a:p>
            <a:pPr lvl="0"/>
            <a:r>
              <a:rPr lang="es-ES" sz="2800" dirty="0" smtClean="0"/>
              <a:t>Generación de conocimiento sobre juventudes</a:t>
            </a:r>
            <a:br>
              <a:rPr lang="es-ES" sz="2800" dirty="0" smtClean="0"/>
            </a:br>
            <a:endParaRPr lang="es-ES" dirty="0"/>
          </a:p>
        </p:txBody>
      </p:sp>
      <p:graphicFrame>
        <p:nvGraphicFramePr>
          <p:cNvPr id="4" name="3 Diagrama"/>
          <p:cNvGraphicFramePr/>
          <p:nvPr/>
        </p:nvGraphicFramePr>
        <p:xfrm>
          <a:off x="1357290" y="1285860"/>
          <a:ext cx="6096000"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spd="slow"/>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285720" y="0"/>
            <a:ext cx="7115196" cy="939784"/>
          </a:xfrm>
        </p:spPr>
        <p:txBody>
          <a:bodyPr/>
          <a:lstStyle/>
          <a:p>
            <a:r>
              <a:rPr lang="es-ES" dirty="0" smtClean="0"/>
              <a:t>¿QUE ES UN CENTRO DE APRENDIZAJE?</a:t>
            </a:r>
            <a:endParaRPr lang="es-ES" dirty="0"/>
          </a:p>
        </p:txBody>
      </p:sp>
      <p:sp>
        <p:nvSpPr>
          <p:cNvPr id="3" name="2 CuadroTexto"/>
          <p:cNvSpPr txBox="1"/>
          <p:nvPr/>
        </p:nvSpPr>
        <p:spPr>
          <a:xfrm>
            <a:off x="357158" y="857232"/>
            <a:ext cx="8572560" cy="4985980"/>
          </a:xfrm>
          <a:prstGeom prst="rect">
            <a:avLst/>
          </a:prstGeom>
          <a:noFill/>
        </p:spPr>
        <p:txBody>
          <a:bodyPr wrap="square" rtlCol="0">
            <a:spAutoFit/>
          </a:bodyPr>
          <a:lstStyle/>
          <a:p>
            <a:pPr algn="just"/>
            <a:r>
              <a:rPr lang="es-ES" b="1" dirty="0" smtClean="0"/>
              <a:t>DEFINICIÓN</a:t>
            </a:r>
          </a:p>
          <a:p>
            <a:pPr algn="just"/>
            <a:endParaRPr lang="es-ES" dirty="0" smtClean="0"/>
          </a:p>
          <a:p>
            <a:pPr algn="just"/>
            <a:r>
              <a:rPr lang="es-ES" sz="2400" dirty="0" smtClean="0"/>
              <a:t>Un grupo de personas de alcance regional, integrado y ubicado en la operación de una Oficina Nacional de Visión Mundial, que se relaciona, interactúa y genera  conocimientos y prácticas con otros socios locales clave en áreas específicas de interés común.</a:t>
            </a:r>
          </a:p>
          <a:p>
            <a:pPr algn="just"/>
            <a:r>
              <a:rPr lang="es-ES" sz="2400" dirty="0" smtClean="0"/>
              <a:t>Con el paso del tiempo define las mejores prácticas y disemina el conocimiento en el país en que se ejecuta la experiencia, luego al Continente, luego al mundo entero por medio de la Confraternidad de Visión Mundial y otros socios regionales y globales con la finalidad de aportar a procesos de transformación integral en la vida y contextos de los más vulnerables conforme el mandato del Evangelio de nuestro Señor Jesucristo </a:t>
            </a:r>
            <a:r>
              <a:rPr lang="es-ES" sz="1600" dirty="0" smtClean="0"/>
              <a:t>(definición adaptada en el </a:t>
            </a:r>
            <a:r>
              <a:rPr lang="es-ES" sz="1600" dirty="0" err="1" smtClean="0"/>
              <a:t>CdA</a:t>
            </a:r>
            <a:r>
              <a:rPr lang="es-ES" sz="1600" dirty="0" smtClean="0"/>
              <a:t>)</a:t>
            </a:r>
          </a:p>
          <a:p>
            <a:pPr algn="just"/>
            <a:endParaRPr lang="es-ES" dirty="0" smtClean="0"/>
          </a:p>
        </p:txBody>
      </p:sp>
    </p:spTree>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blinds(horizontal)">
                                      <p:cBhvr>
                                        <p:cTn id="12"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CuadroTexto"/>
          <p:cNvSpPr txBox="1"/>
          <p:nvPr/>
        </p:nvSpPr>
        <p:spPr>
          <a:xfrm>
            <a:off x="357158" y="1000108"/>
            <a:ext cx="8572560" cy="2308324"/>
          </a:xfrm>
          <a:prstGeom prst="rect">
            <a:avLst/>
          </a:prstGeom>
          <a:noFill/>
        </p:spPr>
        <p:txBody>
          <a:bodyPr wrap="square" rtlCol="0">
            <a:spAutoFit/>
          </a:bodyPr>
          <a:lstStyle/>
          <a:p>
            <a:pPr algn="just">
              <a:lnSpc>
                <a:spcPct val="150000"/>
              </a:lnSpc>
            </a:pPr>
            <a:r>
              <a:rPr lang="es-ES" sz="2400" i="1" dirty="0" smtClean="0"/>
              <a:t>“</a:t>
            </a:r>
            <a:r>
              <a:rPr lang="es-ES" sz="2400" dirty="0" smtClean="0"/>
              <a:t>Posicionar una temática-realidad social que permita la conquista o ampliación de derechos a través de la presencia en espacios de construcción de opinión pública en el marco de los valores del Reino de DIOS</a:t>
            </a:r>
            <a:r>
              <a:rPr lang="es-ES" sz="2400" i="1" dirty="0" smtClean="0"/>
              <a:t>” </a:t>
            </a:r>
            <a:r>
              <a:rPr lang="es-ES" sz="1400" i="1" dirty="0" smtClean="0"/>
              <a:t>(Definición del Equipo del </a:t>
            </a:r>
            <a:r>
              <a:rPr lang="es-ES" sz="1400" i="1" dirty="0" err="1" smtClean="0"/>
              <a:t>CdA</a:t>
            </a:r>
            <a:r>
              <a:rPr lang="es-ES" sz="1400" i="1" dirty="0" smtClean="0"/>
              <a:t> de MJ VME)</a:t>
            </a:r>
          </a:p>
        </p:txBody>
      </p:sp>
      <p:sp>
        <p:nvSpPr>
          <p:cNvPr id="6" name="1 Título"/>
          <p:cNvSpPr txBox="1">
            <a:spLocks/>
          </p:cNvSpPr>
          <p:nvPr/>
        </p:nvSpPr>
        <p:spPr>
          <a:xfrm>
            <a:off x="285720" y="214290"/>
            <a:ext cx="7572428" cy="785818"/>
          </a:xfrm>
          <a:prstGeom prst="rect">
            <a:avLst/>
          </a:prstGeom>
        </p:spPr>
        <p:txBody>
          <a:bodyPr vert="horz" lIns="91440" tIns="45720" rIns="91440" bIns="45720" rtlCol="0" anchor="ct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es-ES" sz="2600" b="1" dirty="0" smtClean="0">
                <a:solidFill>
                  <a:srgbClr val="FF6600"/>
                </a:solidFill>
                <a:effectLst>
                  <a:outerShdw blurRad="38100" dist="38100" dir="2700000" algn="tl">
                    <a:srgbClr val="000000">
                      <a:alpha val="43137"/>
                    </a:srgbClr>
                  </a:outerShdw>
                </a:effectLst>
                <a:latin typeface="+mj-lt"/>
                <a:ea typeface="+mj-ea"/>
                <a:cs typeface="+mj-cs"/>
              </a:rPr>
              <a:t>¿QUE ES MOVILIZACION JUVENIL?</a:t>
            </a:r>
            <a:endParaRPr kumimoji="0" lang="es-ES" sz="2600" b="1" i="0" u="none" strike="noStrike" kern="1200" cap="none" spc="0" normalizeH="0" baseline="0" noProof="0" dirty="0">
              <a:ln>
                <a:noFill/>
              </a:ln>
              <a:solidFill>
                <a:srgbClr val="FF6600"/>
              </a:solidFill>
              <a:effectLst>
                <a:outerShdw blurRad="38100" dist="38100" dir="2700000" algn="tl">
                  <a:srgbClr val="000000">
                    <a:alpha val="43137"/>
                  </a:srgbClr>
                </a:outerShdw>
              </a:effectLst>
              <a:uLnTx/>
              <a:uFillTx/>
              <a:latin typeface="+mj-lt"/>
              <a:ea typeface="+mj-ea"/>
              <a:cs typeface="+mj-cs"/>
            </a:endParaRPr>
          </a:p>
        </p:txBody>
      </p:sp>
      <p:sp>
        <p:nvSpPr>
          <p:cNvPr id="5" name="4 CuadroTexto"/>
          <p:cNvSpPr txBox="1"/>
          <p:nvPr/>
        </p:nvSpPr>
        <p:spPr>
          <a:xfrm>
            <a:off x="5929322" y="3214687"/>
            <a:ext cx="2571768" cy="2585323"/>
          </a:xfrm>
          <a:prstGeom prst="rect">
            <a:avLst/>
          </a:prstGeom>
          <a:noFill/>
        </p:spPr>
        <p:txBody>
          <a:bodyPr wrap="square" rtlCol="0">
            <a:spAutoFit/>
          </a:bodyPr>
          <a:lstStyle/>
          <a:p>
            <a:pPr algn="just"/>
            <a:r>
              <a:rPr lang="es-CR" dirty="0" smtClean="0"/>
              <a:t>En el caso de Ecuador se considera jóvenes desde los 18 hasta los 29 años según la ley de juventudes publicada en el 2001, para el caso del CdA MJ consideraremos al grupo etáreo entre los 15 hasta los 29 años. </a:t>
            </a:r>
            <a:endParaRPr lang="es-ES" dirty="0" smtClean="0"/>
          </a:p>
        </p:txBody>
      </p:sp>
      <p:pic>
        <p:nvPicPr>
          <p:cNvPr id="18436" name="Picture 4" descr="http://cdn.otramerica.com/OTRAMERICA_web/48/posts/images/thumbs/1740_455x270_crop_0_0_600_356_600_356_0768163001322130005.jpg"/>
          <p:cNvPicPr>
            <a:picLocks noChangeAspect="1" noChangeArrowheads="1"/>
          </p:cNvPicPr>
          <p:nvPr/>
        </p:nvPicPr>
        <p:blipFill>
          <a:blip r:embed="rId3"/>
          <a:srcRect/>
          <a:stretch>
            <a:fillRect/>
          </a:stretch>
        </p:blipFill>
        <p:spPr bwMode="auto">
          <a:xfrm>
            <a:off x="1571604" y="3238236"/>
            <a:ext cx="3933059" cy="2333904"/>
          </a:xfrm>
          <a:prstGeom prst="rect">
            <a:avLst/>
          </a:prstGeom>
          <a:noFill/>
        </p:spPr>
      </p:pic>
    </p:spTree>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20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8436"/>
                                        </p:tgtEl>
                                        <p:attrNameLst>
                                          <p:attrName>style.visibility</p:attrName>
                                        </p:attrNameLst>
                                      </p:cBhvr>
                                      <p:to>
                                        <p:strVal val="visible"/>
                                      </p:to>
                                    </p:set>
                                    <p:animEffect transition="in" filter="fade">
                                      <p:cBhvr>
                                        <p:cTn id="12" dur="2000"/>
                                        <p:tgtEl>
                                          <p:spTgt spid="18436"/>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5">
                                            <p:txEl>
                                              <p:pRg st="0" end="0"/>
                                            </p:txEl>
                                          </p:spTgt>
                                        </p:tgtEl>
                                        <p:attrNameLst>
                                          <p:attrName>style.visibility</p:attrName>
                                        </p:attrNameLst>
                                      </p:cBhvr>
                                      <p:to>
                                        <p:strVal val="visible"/>
                                      </p:to>
                                    </p:set>
                                    <p:animEffect transition="in" filter="fade">
                                      <p:cBhvr>
                                        <p:cTn id="17" dur="2000"/>
                                        <p:tgtEl>
                                          <p:spTgt spid="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allAtOnce"/>
      <p:bldP spid="5"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357158" y="357166"/>
            <a:ext cx="7072362" cy="939784"/>
          </a:xfrm>
        </p:spPr>
        <p:txBody>
          <a:bodyPr/>
          <a:lstStyle/>
          <a:p>
            <a:pPr lvl="0" algn="l"/>
            <a:r>
              <a:rPr lang="es-ES" sz="2400" dirty="0"/>
              <a:t>¿QUE BUSCAMOS AL CONSTRUIR UN </a:t>
            </a:r>
            <a:r>
              <a:rPr lang="es-ES" sz="2400" dirty="0" err="1"/>
              <a:t>CdA</a:t>
            </a:r>
            <a:r>
              <a:rPr lang="es-ES" sz="2400" dirty="0"/>
              <a:t> DE MOVILIZACIÓN JUVENIL?</a:t>
            </a:r>
            <a:r>
              <a:rPr lang="es-ES" sz="2400" dirty="0" smtClean="0"/>
              <a:t/>
            </a:r>
            <a:br>
              <a:rPr lang="es-ES" sz="2400" dirty="0" smtClean="0"/>
            </a:br>
            <a:endParaRPr lang="es-ES" sz="2400" dirty="0"/>
          </a:p>
        </p:txBody>
      </p:sp>
      <p:sp>
        <p:nvSpPr>
          <p:cNvPr id="6" name="5 CuadroTexto"/>
          <p:cNvSpPr txBox="1"/>
          <p:nvPr/>
        </p:nvSpPr>
        <p:spPr>
          <a:xfrm>
            <a:off x="323528" y="1196752"/>
            <a:ext cx="8568952" cy="5016758"/>
          </a:xfrm>
          <a:prstGeom prst="rect">
            <a:avLst/>
          </a:prstGeom>
          <a:noFill/>
        </p:spPr>
        <p:txBody>
          <a:bodyPr wrap="square" rtlCol="0">
            <a:spAutoFit/>
          </a:bodyPr>
          <a:lstStyle/>
          <a:p>
            <a:r>
              <a:rPr lang="es-ES" sz="2000" b="1" dirty="0" smtClean="0"/>
              <a:t> </a:t>
            </a:r>
          </a:p>
          <a:p>
            <a:pPr marL="342900" indent="-342900">
              <a:buAutoNum type="arabicPeriod"/>
            </a:pPr>
            <a:r>
              <a:rPr lang="es-ES" sz="2400" dirty="0" smtClean="0"/>
              <a:t>Aportar a la vida y ministerio de Iglesia </a:t>
            </a:r>
            <a:r>
              <a:rPr lang="es-ES" sz="2400" dirty="0"/>
              <a:t>en el cumplimiento de </a:t>
            </a:r>
            <a:r>
              <a:rPr lang="es-ES" sz="2400" dirty="0" smtClean="0"/>
              <a:t>la </a:t>
            </a:r>
            <a:r>
              <a:rPr lang="es-ES" sz="2400" dirty="0"/>
              <a:t>misión integral </a:t>
            </a:r>
            <a:r>
              <a:rPr lang="es-ES" sz="2400" dirty="0" smtClean="0"/>
              <a:t>y profética desde acciones de incidencia pública en la sociedad donde somos llamados a ser sal y luz.</a:t>
            </a:r>
          </a:p>
          <a:p>
            <a:pPr marL="342900" indent="-342900">
              <a:buAutoNum type="arabicPeriod"/>
            </a:pPr>
            <a:r>
              <a:rPr lang="es-ES" sz="2400" dirty="0" smtClean="0"/>
              <a:t>Impulsar procesos de transformación integral en favor de los más vulnerables desde espacios públicos  a través de procesos de concienciación y movilización juvenil.</a:t>
            </a:r>
          </a:p>
          <a:p>
            <a:pPr marL="342900" indent="-342900">
              <a:buAutoNum type="arabicPeriod"/>
            </a:pPr>
            <a:r>
              <a:rPr lang="es-ES" sz="2400" dirty="0" smtClean="0"/>
              <a:t>Fortalecer la actoría social de la juventud cristiana en el marco de sus contextos específicos y del llamado de Dios a evidenciar su Reino en la sociedad.</a:t>
            </a:r>
          </a:p>
          <a:p>
            <a:pPr marL="342900" indent="-342900">
              <a:buAutoNum type="arabicPeriod"/>
            </a:pPr>
            <a:r>
              <a:rPr lang="es-ES" sz="2400" dirty="0" smtClean="0"/>
              <a:t>Potenciar redes y ministerios juveniles en temáticas de alta necesidad de los grupos vulnerados. </a:t>
            </a:r>
          </a:p>
          <a:p>
            <a:pPr marL="342900" indent="-342900">
              <a:buAutoNum type="arabicPeriod"/>
            </a:pPr>
            <a:endParaRPr lang="es-ES" dirty="0" smtClean="0"/>
          </a:p>
          <a:p>
            <a:pPr marL="342900" indent="-342900">
              <a:buAutoNum type="arabicPeriod"/>
            </a:pPr>
            <a:endParaRPr lang="es-ES" dirty="0" smtClean="0"/>
          </a:p>
        </p:txBody>
      </p:sp>
    </p:spTree>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3"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plus(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3" presetClass="entr" presetSubtype="16" fill="hold" nodeType="clickEffect">
                                  <p:stCondLst>
                                    <p:cond delay="0"/>
                                  </p:stCondLst>
                                  <p:childTnLst>
                                    <p:set>
                                      <p:cBhvr>
                                        <p:cTn id="11" dur="1" fill="hold">
                                          <p:stCondLst>
                                            <p:cond delay="0"/>
                                          </p:stCondLst>
                                        </p:cTn>
                                        <p:tgtEl>
                                          <p:spTgt spid="6">
                                            <p:txEl>
                                              <p:pRg st="1" end="1"/>
                                            </p:txEl>
                                          </p:spTgt>
                                        </p:tgtEl>
                                        <p:attrNameLst>
                                          <p:attrName>style.visibility</p:attrName>
                                        </p:attrNameLst>
                                      </p:cBhvr>
                                      <p:to>
                                        <p:strVal val="visible"/>
                                      </p:to>
                                    </p:set>
                                    <p:animEffect transition="in" filter="plus(in)">
                                      <p:cBhvr>
                                        <p:cTn id="12" dur="2000"/>
                                        <p:tgtEl>
                                          <p:spTgt spid="6">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nodeType="clickEffect">
                                  <p:stCondLst>
                                    <p:cond delay="0"/>
                                  </p:stCondLst>
                                  <p:childTnLst>
                                    <p:set>
                                      <p:cBhvr>
                                        <p:cTn id="16" dur="1" fill="hold">
                                          <p:stCondLst>
                                            <p:cond delay="0"/>
                                          </p:stCondLst>
                                        </p:cTn>
                                        <p:tgtEl>
                                          <p:spTgt spid="6">
                                            <p:txEl>
                                              <p:pRg st="2" end="2"/>
                                            </p:txEl>
                                          </p:spTgt>
                                        </p:tgtEl>
                                        <p:attrNameLst>
                                          <p:attrName>style.visibility</p:attrName>
                                        </p:attrNameLst>
                                      </p:cBhvr>
                                      <p:to>
                                        <p:strVal val="visible"/>
                                      </p:to>
                                    </p:set>
                                    <p:animEffect transition="in" filter="wipe(down)">
                                      <p:cBhvr>
                                        <p:cTn id="17" dur="500"/>
                                        <p:tgtEl>
                                          <p:spTgt spid="6">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nodeType="clickEffect">
                                  <p:stCondLst>
                                    <p:cond delay="0"/>
                                  </p:stCondLst>
                                  <p:childTnLst>
                                    <p:set>
                                      <p:cBhvr>
                                        <p:cTn id="21" dur="1" fill="hold">
                                          <p:stCondLst>
                                            <p:cond delay="0"/>
                                          </p:stCondLst>
                                        </p:cTn>
                                        <p:tgtEl>
                                          <p:spTgt spid="6">
                                            <p:txEl>
                                              <p:pRg st="3" end="3"/>
                                            </p:txEl>
                                          </p:spTgt>
                                        </p:tgtEl>
                                        <p:attrNameLst>
                                          <p:attrName>style.visibility</p:attrName>
                                        </p:attrNameLst>
                                      </p:cBhvr>
                                      <p:to>
                                        <p:strVal val="visible"/>
                                      </p:to>
                                    </p:set>
                                    <p:animEffect transition="in" filter="wipe(down)">
                                      <p:cBhvr>
                                        <p:cTn id="22" dur="500"/>
                                        <p:tgtEl>
                                          <p:spTgt spid="6">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6">
                                            <p:txEl>
                                              <p:pRg st="4" end="4"/>
                                            </p:txEl>
                                          </p:spTgt>
                                        </p:tgtEl>
                                        <p:attrNameLst>
                                          <p:attrName>style.visibility</p:attrName>
                                        </p:attrNameLst>
                                      </p:cBhvr>
                                      <p:to>
                                        <p:strVal val="visible"/>
                                      </p:to>
                                    </p:set>
                                    <p:animEffect transition="in" filter="box(in)">
                                      <p:cBhvr>
                                        <p:cTn id="27" dur="500"/>
                                        <p:tgtEl>
                                          <p:spTgt spid="6">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0" y="0"/>
            <a:ext cx="7115196" cy="939784"/>
          </a:xfrm>
        </p:spPr>
        <p:txBody>
          <a:bodyPr/>
          <a:lstStyle/>
          <a:p>
            <a:r>
              <a:rPr lang="es-ES" sz="2000" dirty="0" smtClean="0"/>
              <a:t>¿COMO CONSTRUIMOS EL PROCESO DE  MOVILIZACION JUVENIL?</a:t>
            </a:r>
            <a:endParaRPr lang="es-ES" sz="2000" dirty="0"/>
          </a:p>
        </p:txBody>
      </p:sp>
      <p:graphicFrame>
        <p:nvGraphicFramePr>
          <p:cNvPr id="3" name="2 Diagrama"/>
          <p:cNvGraphicFramePr/>
          <p:nvPr/>
        </p:nvGraphicFramePr>
        <p:xfrm>
          <a:off x="1285852" y="785794"/>
          <a:ext cx="7286676" cy="478634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pSp>
        <p:nvGrpSpPr>
          <p:cNvPr id="159" name="158 Grupo"/>
          <p:cNvGrpSpPr/>
          <p:nvPr/>
        </p:nvGrpSpPr>
        <p:grpSpPr>
          <a:xfrm>
            <a:off x="3423827" y="1571612"/>
            <a:ext cx="3005564" cy="3252323"/>
            <a:chOff x="3423827" y="1571612"/>
            <a:chExt cx="3005564" cy="3252323"/>
          </a:xfrm>
        </p:grpSpPr>
        <p:cxnSp>
          <p:nvCxnSpPr>
            <p:cNvPr id="130" name="129 Conector recto"/>
            <p:cNvCxnSpPr/>
            <p:nvPr/>
          </p:nvCxnSpPr>
          <p:spPr>
            <a:xfrm rot="16200000" flipV="1">
              <a:off x="2520674" y="3265748"/>
              <a:ext cx="2823694" cy="29267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4" name="133 Conector recto"/>
            <p:cNvCxnSpPr/>
            <p:nvPr/>
          </p:nvCxnSpPr>
          <p:spPr>
            <a:xfrm flipV="1">
              <a:off x="4078860" y="3786190"/>
              <a:ext cx="2350528" cy="1037745"/>
            </a:xfrm>
            <a:prstGeom prst="line">
              <a:avLst/>
            </a:prstGeom>
          </p:spPr>
          <p:style>
            <a:lnRef idx="1">
              <a:schemeClr val="accent1"/>
            </a:lnRef>
            <a:fillRef idx="0">
              <a:schemeClr val="accent1"/>
            </a:fillRef>
            <a:effectRef idx="0">
              <a:schemeClr val="accent1"/>
            </a:effectRef>
            <a:fontRef idx="minor">
              <a:schemeClr val="tx1"/>
            </a:fontRef>
          </p:style>
        </p:cxnSp>
        <p:grpSp>
          <p:nvGrpSpPr>
            <p:cNvPr id="158" name="157 Grupo"/>
            <p:cNvGrpSpPr/>
            <p:nvPr/>
          </p:nvGrpSpPr>
          <p:grpSpPr>
            <a:xfrm>
              <a:off x="3423827" y="1571612"/>
              <a:ext cx="3005564" cy="3227661"/>
              <a:chOff x="3423827" y="1571612"/>
              <a:chExt cx="3005564" cy="3227661"/>
            </a:xfrm>
          </p:grpSpPr>
          <p:cxnSp>
            <p:nvCxnSpPr>
              <p:cNvPr id="85" name="84 Conector recto"/>
              <p:cNvCxnSpPr/>
              <p:nvPr/>
            </p:nvCxnSpPr>
            <p:spPr>
              <a:xfrm>
                <a:off x="3423828" y="3732519"/>
                <a:ext cx="3005560" cy="53671"/>
              </a:xfrm>
              <a:prstGeom prst="line">
                <a:avLst/>
              </a:prstGeom>
            </p:spPr>
            <p:style>
              <a:lnRef idx="1">
                <a:schemeClr val="accent1"/>
              </a:lnRef>
              <a:fillRef idx="0">
                <a:schemeClr val="accent1"/>
              </a:fillRef>
              <a:effectRef idx="0">
                <a:schemeClr val="accent1"/>
              </a:effectRef>
              <a:fontRef idx="minor">
                <a:schemeClr val="tx1"/>
              </a:fontRef>
            </p:style>
          </p:cxnSp>
          <p:grpSp>
            <p:nvGrpSpPr>
              <p:cNvPr id="157" name="156 Grupo"/>
              <p:cNvGrpSpPr/>
              <p:nvPr/>
            </p:nvGrpSpPr>
            <p:grpSpPr>
              <a:xfrm>
                <a:off x="3423827" y="1571612"/>
                <a:ext cx="3005564" cy="3227661"/>
                <a:chOff x="3423827" y="1571612"/>
                <a:chExt cx="3005564" cy="3227661"/>
              </a:xfrm>
            </p:grpSpPr>
            <p:cxnSp>
              <p:nvCxnSpPr>
                <p:cNvPr id="76" name="75 Conector recto"/>
                <p:cNvCxnSpPr/>
                <p:nvPr/>
              </p:nvCxnSpPr>
              <p:spPr>
                <a:xfrm rot="16200000" flipH="1">
                  <a:off x="3714744" y="2714620"/>
                  <a:ext cx="3214710" cy="928694"/>
                </a:xfrm>
                <a:prstGeom prst="line">
                  <a:avLst/>
                </a:prstGeom>
              </p:spPr>
              <p:style>
                <a:lnRef idx="1">
                  <a:schemeClr val="accent1"/>
                </a:lnRef>
                <a:fillRef idx="0">
                  <a:schemeClr val="accent1"/>
                </a:fillRef>
                <a:effectRef idx="0">
                  <a:schemeClr val="accent1"/>
                </a:effectRef>
                <a:fontRef idx="minor">
                  <a:schemeClr val="tx1"/>
                </a:fontRef>
              </p:style>
            </p:cxnSp>
            <p:grpSp>
              <p:nvGrpSpPr>
                <p:cNvPr id="156" name="155 Grupo"/>
                <p:cNvGrpSpPr/>
                <p:nvPr/>
              </p:nvGrpSpPr>
              <p:grpSpPr>
                <a:xfrm>
                  <a:off x="3423827" y="1571612"/>
                  <a:ext cx="3005564" cy="3227661"/>
                  <a:chOff x="3423827" y="1571612"/>
                  <a:chExt cx="3005564" cy="3227661"/>
                </a:xfrm>
              </p:grpSpPr>
              <p:cxnSp>
                <p:nvCxnSpPr>
                  <p:cNvPr id="58" name="57 Conector recto"/>
                  <p:cNvCxnSpPr/>
                  <p:nvPr/>
                </p:nvCxnSpPr>
                <p:spPr>
                  <a:xfrm rot="16200000" flipH="1">
                    <a:off x="4536281" y="1893083"/>
                    <a:ext cx="2214578" cy="1571636"/>
                  </a:xfrm>
                  <a:prstGeom prst="line">
                    <a:avLst/>
                  </a:prstGeom>
                </p:spPr>
                <p:style>
                  <a:lnRef idx="1">
                    <a:schemeClr val="accent1"/>
                  </a:lnRef>
                  <a:fillRef idx="0">
                    <a:schemeClr val="accent1"/>
                  </a:fillRef>
                  <a:effectRef idx="0">
                    <a:schemeClr val="accent1"/>
                  </a:effectRef>
                  <a:fontRef idx="minor">
                    <a:schemeClr val="tx1"/>
                  </a:fontRef>
                </p:style>
              </p:cxnSp>
              <p:cxnSp>
                <p:nvCxnSpPr>
                  <p:cNvPr id="100" name="99 Conector recto"/>
                  <p:cNvCxnSpPr/>
                  <p:nvPr/>
                </p:nvCxnSpPr>
                <p:spPr>
                  <a:xfrm rot="5400000">
                    <a:off x="3652508" y="2440337"/>
                    <a:ext cx="2765413" cy="1926560"/>
                  </a:xfrm>
                  <a:prstGeom prst="line">
                    <a:avLst/>
                  </a:prstGeom>
                </p:spPr>
                <p:style>
                  <a:lnRef idx="1">
                    <a:schemeClr val="accent1"/>
                  </a:lnRef>
                  <a:fillRef idx="0">
                    <a:schemeClr val="accent1"/>
                  </a:fillRef>
                  <a:effectRef idx="0">
                    <a:schemeClr val="accent1"/>
                  </a:effectRef>
                  <a:fontRef idx="minor">
                    <a:schemeClr val="tx1"/>
                  </a:fontRef>
                </p:style>
              </p:cxnSp>
              <p:grpSp>
                <p:nvGrpSpPr>
                  <p:cNvPr id="155" name="154 Grupo"/>
                  <p:cNvGrpSpPr/>
                  <p:nvPr/>
                </p:nvGrpSpPr>
                <p:grpSpPr>
                  <a:xfrm>
                    <a:off x="3423827" y="1571612"/>
                    <a:ext cx="3005564" cy="3227661"/>
                    <a:chOff x="3423827" y="1571612"/>
                    <a:chExt cx="3005564" cy="3227661"/>
                  </a:xfrm>
                </p:grpSpPr>
                <p:cxnSp>
                  <p:nvCxnSpPr>
                    <p:cNvPr id="88" name="87 Conector recto"/>
                    <p:cNvCxnSpPr/>
                    <p:nvPr/>
                  </p:nvCxnSpPr>
                  <p:spPr>
                    <a:xfrm rot="16200000" flipH="1">
                      <a:off x="3220980" y="3935367"/>
                      <a:ext cx="1053803" cy="648106"/>
                    </a:xfrm>
                    <a:prstGeom prst="line">
                      <a:avLst/>
                    </a:prstGeom>
                  </p:spPr>
                  <p:style>
                    <a:lnRef idx="1">
                      <a:schemeClr val="accent1"/>
                    </a:lnRef>
                    <a:fillRef idx="0">
                      <a:schemeClr val="accent1"/>
                    </a:fillRef>
                    <a:effectRef idx="0">
                      <a:schemeClr val="accent1"/>
                    </a:effectRef>
                    <a:fontRef idx="minor">
                      <a:schemeClr val="tx1"/>
                    </a:fontRef>
                  </p:style>
                </p:cxnSp>
                <p:cxnSp>
                  <p:nvCxnSpPr>
                    <p:cNvPr id="89" name="88 Conector recto"/>
                    <p:cNvCxnSpPr/>
                    <p:nvPr/>
                  </p:nvCxnSpPr>
                  <p:spPr>
                    <a:xfrm rot="5400000" flipH="1" flipV="1">
                      <a:off x="2738865" y="2685203"/>
                      <a:ext cx="1732279" cy="362355"/>
                    </a:xfrm>
                    <a:prstGeom prst="line">
                      <a:avLst/>
                    </a:prstGeom>
                  </p:spPr>
                  <p:style>
                    <a:lnRef idx="1">
                      <a:schemeClr val="accent1"/>
                    </a:lnRef>
                    <a:fillRef idx="0">
                      <a:schemeClr val="accent1"/>
                    </a:fillRef>
                    <a:effectRef idx="0">
                      <a:schemeClr val="accent1"/>
                    </a:effectRef>
                    <a:fontRef idx="minor">
                      <a:schemeClr val="tx1"/>
                    </a:fontRef>
                  </p:style>
                </p:cxnSp>
                <p:cxnSp>
                  <p:nvCxnSpPr>
                    <p:cNvPr id="103" name="102 Conector recto"/>
                    <p:cNvCxnSpPr/>
                    <p:nvPr/>
                  </p:nvCxnSpPr>
                  <p:spPr>
                    <a:xfrm rot="16200000" flipH="1">
                      <a:off x="5331300" y="2688102"/>
                      <a:ext cx="1765280" cy="430896"/>
                    </a:xfrm>
                    <a:prstGeom prst="line">
                      <a:avLst/>
                    </a:prstGeom>
                  </p:spPr>
                  <p:style>
                    <a:lnRef idx="1">
                      <a:schemeClr val="accent1"/>
                    </a:lnRef>
                    <a:fillRef idx="0">
                      <a:schemeClr val="accent1"/>
                    </a:fillRef>
                    <a:effectRef idx="0">
                      <a:schemeClr val="accent1"/>
                    </a:effectRef>
                    <a:fontRef idx="minor">
                      <a:schemeClr val="tx1"/>
                    </a:fontRef>
                  </p:style>
                </p:cxnSp>
                <p:cxnSp>
                  <p:nvCxnSpPr>
                    <p:cNvPr id="115" name="114 Conector recto"/>
                    <p:cNvCxnSpPr/>
                    <p:nvPr/>
                  </p:nvCxnSpPr>
                  <p:spPr>
                    <a:xfrm rot="10800000">
                      <a:off x="4071934" y="4786322"/>
                      <a:ext cx="1736676" cy="12950"/>
                    </a:xfrm>
                    <a:prstGeom prst="line">
                      <a:avLst/>
                    </a:prstGeom>
                  </p:spPr>
                  <p:style>
                    <a:lnRef idx="1">
                      <a:schemeClr val="accent1"/>
                    </a:lnRef>
                    <a:fillRef idx="0">
                      <a:schemeClr val="accent1"/>
                    </a:fillRef>
                    <a:effectRef idx="0">
                      <a:schemeClr val="accent1"/>
                    </a:effectRef>
                    <a:fontRef idx="minor">
                      <a:schemeClr val="tx1"/>
                    </a:fontRef>
                  </p:style>
                </p:cxnSp>
                <p:grpSp>
                  <p:nvGrpSpPr>
                    <p:cNvPr id="142" name="141 Grupo"/>
                    <p:cNvGrpSpPr/>
                    <p:nvPr/>
                  </p:nvGrpSpPr>
                  <p:grpSpPr>
                    <a:xfrm>
                      <a:off x="3423827" y="1571612"/>
                      <a:ext cx="3005564" cy="3227661"/>
                      <a:chOff x="3423827" y="1571612"/>
                      <a:chExt cx="3005564" cy="3227661"/>
                    </a:xfrm>
                  </p:grpSpPr>
                  <p:cxnSp>
                    <p:nvCxnSpPr>
                      <p:cNvPr id="75" name="74 Conector recto"/>
                      <p:cNvCxnSpPr/>
                      <p:nvPr/>
                    </p:nvCxnSpPr>
                    <p:spPr>
                      <a:xfrm rot="5400000">
                        <a:off x="2857488" y="2786058"/>
                        <a:ext cx="3214710" cy="785818"/>
                      </a:xfrm>
                      <a:prstGeom prst="line">
                        <a:avLst/>
                      </a:prstGeom>
                    </p:spPr>
                    <p:style>
                      <a:lnRef idx="1">
                        <a:schemeClr val="accent1"/>
                      </a:lnRef>
                      <a:fillRef idx="0">
                        <a:schemeClr val="accent1"/>
                      </a:fillRef>
                      <a:effectRef idx="0">
                        <a:schemeClr val="accent1"/>
                      </a:effectRef>
                      <a:fontRef idx="minor">
                        <a:schemeClr val="tx1"/>
                      </a:fontRef>
                    </p:style>
                  </p:cxnSp>
                  <p:cxnSp>
                    <p:nvCxnSpPr>
                      <p:cNvPr id="77" name="76 Conector recto"/>
                      <p:cNvCxnSpPr/>
                      <p:nvPr/>
                    </p:nvCxnSpPr>
                    <p:spPr>
                      <a:xfrm rot="5400000">
                        <a:off x="3071802" y="1928802"/>
                        <a:ext cx="2143140" cy="1428760"/>
                      </a:xfrm>
                      <a:prstGeom prst="line">
                        <a:avLst/>
                      </a:prstGeom>
                    </p:spPr>
                    <p:style>
                      <a:lnRef idx="1">
                        <a:schemeClr val="accent1"/>
                      </a:lnRef>
                      <a:fillRef idx="0">
                        <a:schemeClr val="accent1"/>
                      </a:fillRef>
                      <a:effectRef idx="0">
                        <a:schemeClr val="accent1"/>
                      </a:effectRef>
                      <a:fontRef idx="minor">
                        <a:schemeClr val="tx1"/>
                      </a:fontRef>
                    </p:style>
                  </p:cxnSp>
                  <p:cxnSp>
                    <p:nvCxnSpPr>
                      <p:cNvPr id="78" name="77 Conector recto"/>
                      <p:cNvCxnSpPr/>
                      <p:nvPr/>
                    </p:nvCxnSpPr>
                    <p:spPr>
                      <a:xfrm rot="10800000" flipV="1">
                        <a:off x="3786182" y="1571612"/>
                        <a:ext cx="1071570" cy="428628"/>
                      </a:xfrm>
                      <a:prstGeom prst="line">
                        <a:avLst/>
                      </a:prstGeom>
                    </p:spPr>
                    <p:style>
                      <a:lnRef idx="1">
                        <a:schemeClr val="accent1"/>
                      </a:lnRef>
                      <a:fillRef idx="0">
                        <a:schemeClr val="accent1"/>
                      </a:fillRef>
                      <a:effectRef idx="0">
                        <a:schemeClr val="accent1"/>
                      </a:effectRef>
                      <a:fontRef idx="minor">
                        <a:schemeClr val="tx1"/>
                      </a:fontRef>
                    </p:style>
                  </p:cxnSp>
                  <p:cxnSp>
                    <p:nvCxnSpPr>
                      <p:cNvPr id="79" name="78 Conector recto"/>
                      <p:cNvCxnSpPr/>
                      <p:nvPr/>
                    </p:nvCxnSpPr>
                    <p:spPr>
                      <a:xfrm>
                        <a:off x="4857752" y="1571612"/>
                        <a:ext cx="1143008" cy="428628"/>
                      </a:xfrm>
                      <a:prstGeom prst="line">
                        <a:avLst/>
                      </a:prstGeom>
                    </p:spPr>
                    <p:style>
                      <a:lnRef idx="1">
                        <a:schemeClr val="accent1"/>
                      </a:lnRef>
                      <a:fillRef idx="0">
                        <a:schemeClr val="accent1"/>
                      </a:fillRef>
                      <a:effectRef idx="0">
                        <a:schemeClr val="accent1"/>
                      </a:effectRef>
                      <a:fontRef idx="minor">
                        <a:schemeClr val="tx1"/>
                      </a:fontRef>
                    </p:style>
                  </p:cxnSp>
                  <p:cxnSp>
                    <p:nvCxnSpPr>
                      <p:cNvPr id="86" name="85 Conector recto"/>
                      <p:cNvCxnSpPr/>
                      <p:nvPr/>
                    </p:nvCxnSpPr>
                    <p:spPr>
                      <a:xfrm flipV="1">
                        <a:off x="3423828" y="2000240"/>
                        <a:ext cx="2576932" cy="1732279"/>
                      </a:xfrm>
                      <a:prstGeom prst="line">
                        <a:avLst/>
                      </a:prstGeom>
                    </p:spPr>
                    <p:style>
                      <a:lnRef idx="1">
                        <a:schemeClr val="accent1"/>
                      </a:lnRef>
                      <a:fillRef idx="0">
                        <a:schemeClr val="accent1"/>
                      </a:fillRef>
                      <a:effectRef idx="0">
                        <a:schemeClr val="accent1"/>
                      </a:effectRef>
                      <a:fontRef idx="minor">
                        <a:schemeClr val="tx1"/>
                      </a:fontRef>
                    </p:style>
                  </p:cxnSp>
                  <p:cxnSp>
                    <p:nvCxnSpPr>
                      <p:cNvPr id="87" name="86 Conector recto"/>
                      <p:cNvCxnSpPr/>
                      <p:nvPr/>
                    </p:nvCxnSpPr>
                    <p:spPr>
                      <a:xfrm>
                        <a:off x="3423827" y="3732518"/>
                        <a:ext cx="2362619" cy="1053804"/>
                      </a:xfrm>
                      <a:prstGeom prst="line">
                        <a:avLst/>
                      </a:prstGeom>
                    </p:spPr>
                    <p:style>
                      <a:lnRef idx="1">
                        <a:schemeClr val="accent1"/>
                      </a:lnRef>
                      <a:fillRef idx="0">
                        <a:schemeClr val="accent1"/>
                      </a:fillRef>
                      <a:effectRef idx="0">
                        <a:schemeClr val="accent1"/>
                      </a:effectRef>
                      <a:fontRef idx="minor">
                        <a:schemeClr val="tx1"/>
                      </a:fontRef>
                    </p:style>
                  </p:cxnSp>
                  <p:cxnSp>
                    <p:nvCxnSpPr>
                      <p:cNvPr id="97" name="96 Conector recto"/>
                      <p:cNvCxnSpPr/>
                      <p:nvPr/>
                    </p:nvCxnSpPr>
                    <p:spPr>
                      <a:xfrm rot="5400000">
                        <a:off x="4545482" y="3261874"/>
                        <a:ext cx="2693974" cy="212046"/>
                      </a:xfrm>
                      <a:prstGeom prst="line">
                        <a:avLst/>
                      </a:prstGeom>
                    </p:spPr>
                    <p:style>
                      <a:lnRef idx="1">
                        <a:schemeClr val="accent1"/>
                      </a:lnRef>
                      <a:fillRef idx="0">
                        <a:schemeClr val="accent1"/>
                      </a:fillRef>
                      <a:effectRef idx="0">
                        <a:schemeClr val="accent1"/>
                      </a:effectRef>
                      <a:fontRef idx="minor">
                        <a:schemeClr val="tx1"/>
                      </a:fontRef>
                    </p:style>
                  </p:cxnSp>
                  <p:cxnSp>
                    <p:nvCxnSpPr>
                      <p:cNvPr id="101" name="100 Conector recto"/>
                      <p:cNvCxnSpPr/>
                      <p:nvPr/>
                    </p:nvCxnSpPr>
                    <p:spPr>
                      <a:xfrm rot="10800000">
                        <a:off x="3786183" y="2000240"/>
                        <a:ext cx="2212311" cy="2067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9" name="108 Conector recto"/>
                      <p:cNvCxnSpPr/>
                      <p:nvPr/>
                    </p:nvCxnSpPr>
                    <p:spPr>
                      <a:xfrm rot="16200000" flipV="1">
                        <a:off x="3397880" y="2388543"/>
                        <a:ext cx="2799033" cy="2022427"/>
                      </a:xfrm>
                      <a:prstGeom prst="line">
                        <a:avLst/>
                      </a:prstGeom>
                    </p:spPr>
                    <p:style>
                      <a:lnRef idx="1">
                        <a:schemeClr val="accent1"/>
                      </a:lnRef>
                      <a:fillRef idx="0">
                        <a:schemeClr val="accent1"/>
                      </a:fillRef>
                      <a:effectRef idx="0">
                        <a:schemeClr val="accent1"/>
                      </a:effectRef>
                      <a:fontRef idx="minor">
                        <a:schemeClr val="tx1"/>
                      </a:fontRef>
                    </p:style>
                  </p:cxnSp>
                  <p:cxnSp>
                    <p:nvCxnSpPr>
                      <p:cNvPr id="113" name="112 Conector recto"/>
                      <p:cNvCxnSpPr/>
                      <p:nvPr/>
                    </p:nvCxnSpPr>
                    <p:spPr>
                      <a:xfrm rot="5400000" flipH="1" flipV="1">
                        <a:off x="5612458" y="3982341"/>
                        <a:ext cx="1013083" cy="620782"/>
                      </a:xfrm>
                      <a:prstGeom prst="line">
                        <a:avLst/>
                      </a:prstGeom>
                    </p:spPr>
                    <p:style>
                      <a:lnRef idx="1">
                        <a:schemeClr val="accent1"/>
                      </a:lnRef>
                      <a:fillRef idx="0">
                        <a:schemeClr val="accent1"/>
                      </a:fillRef>
                      <a:effectRef idx="0">
                        <a:schemeClr val="accent1"/>
                      </a:effectRef>
                      <a:fontRef idx="minor">
                        <a:schemeClr val="tx1"/>
                      </a:fontRef>
                    </p:style>
                  </p:cxnSp>
                  <p:cxnSp>
                    <p:nvCxnSpPr>
                      <p:cNvPr id="141" name="140 Conector recto"/>
                      <p:cNvCxnSpPr/>
                      <p:nvPr/>
                    </p:nvCxnSpPr>
                    <p:spPr>
                      <a:xfrm>
                        <a:off x="3786182" y="2000240"/>
                        <a:ext cx="2643206" cy="1785950"/>
                      </a:xfrm>
                      <a:prstGeom prst="line">
                        <a:avLst/>
                      </a:prstGeom>
                    </p:spPr>
                    <p:style>
                      <a:lnRef idx="1">
                        <a:schemeClr val="accent1"/>
                      </a:lnRef>
                      <a:fillRef idx="0">
                        <a:schemeClr val="accent1"/>
                      </a:fillRef>
                      <a:effectRef idx="0">
                        <a:schemeClr val="accent1"/>
                      </a:effectRef>
                      <a:fontRef idx="minor">
                        <a:schemeClr val="tx1"/>
                      </a:fontRef>
                    </p:style>
                  </p:cxnSp>
                </p:grpSp>
              </p:grpSp>
            </p:grpSp>
          </p:grpSp>
        </p:grpSp>
      </p:grpSp>
    </p:spTree>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graphicEl>
                                              <a:dgm id="{D52EC19D-3D3B-48B1-BBE9-9BD4DBB7CD27}"/>
                                            </p:graphicEl>
                                          </p:spTgt>
                                        </p:tgtEl>
                                        <p:attrNameLst>
                                          <p:attrName>style.visibility</p:attrName>
                                        </p:attrNameLst>
                                      </p:cBhvr>
                                      <p:to>
                                        <p:strVal val="visible"/>
                                      </p:to>
                                    </p:set>
                                    <p:animEffect transition="in" filter="fade">
                                      <p:cBhvr>
                                        <p:cTn id="7" dur="2000"/>
                                        <p:tgtEl>
                                          <p:spTgt spid="3">
                                            <p:graphicEl>
                                              <a:dgm id="{D52EC19D-3D3B-48B1-BBE9-9BD4DBB7CD27}"/>
                                            </p:graphic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graphicEl>
                                              <a:dgm id="{7C2D5377-7415-4204-8364-4983FA3FCD27}"/>
                                            </p:graphicEl>
                                          </p:spTgt>
                                        </p:tgtEl>
                                        <p:attrNameLst>
                                          <p:attrName>style.visibility</p:attrName>
                                        </p:attrNameLst>
                                      </p:cBhvr>
                                      <p:to>
                                        <p:strVal val="visible"/>
                                      </p:to>
                                    </p:set>
                                    <p:animEffect transition="in" filter="fade">
                                      <p:cBhvr>
                                        <p:cTn id="12" dur="2000"/>
                                        <p:tgtEl>
                                          <p:spTgt spid="3">
                                            <p:graphicEl>
                                              <a:dgm id="{7C2D5377-7415-4204-8364-4983FA3FCD27}"/>
                                            </p:graphicEl>
                                          </p:spTgt>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3">
                                            <p:graphicEl>
                                              <a:dgm id="{FF33A5BB-7366-4DAD-98F3-F3E46A95C491}"/>
                                            </p:graphicEl>
                                          </p:spTgt>
                                        </p:tgtEl>
                                        <p:attrNameLst>
                                          <p:attrName>style.visibility</p:attrName>
                                        </p:attrNameLst>
                                      </p:cBhvr>
                                      <p:to>
                                        <p:strVal val="visible"/>
                                      </p:to>
                                    </p:set>
                                    <p:animEffect transition="in" filter="fade">
                                      <p:cBhvr>
                                        <p:cTn id="15" dur="2000"/>
                                        <p:tgtEl>
                                          <p:spTgt spid="3">
                                            <p:graphicEl>
                                              <a:dgm id="{FF33A5BB-7366-4DAD-98F3-F3E46A95C491}"/>
                                            </p:graphic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3">
                                            <p:graphicEl>
                                              <a:dgm id="{8DD0A82B-6197-4ECA-A500-02B62748C3AD}"/>
                                            </p:graphicEl>
                                          </p:spTgt>
                                        </p:tgtEl>
                                        <p:attrNameLst>
                                          <p:attrName>style.visibility</p:attrName>
                                        </p:attrNameLst>
                                      </p:cBhvr>
                                      <p:to>
                                        <p:strVal val="visible"/>
                                      </p:to>
                                    </p:set>
                                    <p:animEffect transition="in" filter="fade">
                                      <p:cBhvr>
                                        <p:cTn id="20" dur="2000"/>
                                        <p:tgtEl>
                                          <p:spTgt spid="3">
                                            <p:graphicEl>
                                              <a:dgm id="{8DD0A82B-6197-4ECA-A500-02B62748C3AD}"/>
                                            </p:graphicEl>
                                          </p:spTgt>
                                        </p:tgtEl>
                                      </p:cBhvr>
                                    </p:animEffect>
                                  </p:childTnLst>
                                </p:cTn>
                              </p:par>
                              <p:par>
                                <p:cTn id="21" presetID="10" presetClass="entr" presetSubtype="0" fill="hold" grpId="0" nodeType="withEffect">
                                  <p:stCondLst>
                                    <p:cond delay="0"/>
                                  </p:stCondLst>
                                  <p:childTnLst>
                                    <p:set>
                                      <p:cBhvr>
                                        <p:cTn id="22" dur="1" fill="hold">
                                          <p:stCondLst>
                                            <p:cond delay="0"/>
                                          </p:stCondLst>
                                        </p:cTn>
                                        <p:tgtEl>
                                          <p:spTgt spid="3">
                                            <p:graphicEl>
                                              <a:dgm id="{7D0AD868-03B8-4C5F-A6F8-79DBD65A1C23}"/>
                                            </p:graphicEl>
                                          </p:spTgt>
                                        </p:tgtEl>
                                        <p:attrNameLst>
                                          <p:attrName>style.visibility</p:attrName>
                                        </p:attrNameLst>
                                      </p:cBhvr>
                                      <p:to>
                                        <p:strVal val="visible"/>
                                      </p:to>
                                    </p:set>
                                    <p:animEffect transition="in" filter="fade">
                                      <p:cBhvr>
                                        <p:cTn id="23" dur="2000"/>
                                        <p:tgtEl>
                                          <p:spTgt spid="3">
                                            <p:graphicEl>
                                              <a:dgm id="{7D0AD868-03B8-4C5F-A6F8-79DBD65A1C23}"/>
                                            </p:graphicEl>
                                          </p:spTgt>
                                        </p:tgtEl>
                                      </p:cBhvr>
                                    </p:animEffect>
                                  </p:childTnLst>
                                </p:cTn>
                              </p:par>
                            </p:childTnLst>
                          </p:cTn>
                        </p:par>
                      </p:childTnLst>
                    </p:cTn>
                  </p:par>
                  <p:par>
                    <p:cTn id="24" fill="hold">
                      <p:stCondLst>
                        <p:cond delay="indefinite"/>
                      </p:stCondLst>
                      <p:childTnLst>
                        <p:par>
                          <p:cTn id="25" fill="hold">
                            <p:stCondLst>
                              <p:cond delay="0"/>
                            </p:stCondLst>
                            <p:childTnLst>
                              <p:par>
                                <p:cTn id="26" presetID="10" presetClass="entr" presetSubtype="0" fill="hold" grpId="0" nodeType="clickEffect">
                                  <p:stCondLst>
                                    <p:cond delay="0"/>
                                  </p:stCondLst>
                                  <p:childTnLst>
                                    <p:set>
                                      <p:cBhvr>
                                        <p:cTn id="27" dur="1" fill="hold">
                                          <p:stCondLst>
                                            <p:cond delay="0"/>
                                          </p:stCondLst>
                                        </p:cTn>
                                        <p:tgtEl>
                                          <p:spTgt spid="3">
                                            <p:graphicEl>
                                              <a:dgm id="{DA6DAF3B-F023-493A-86EC-93983BF6C792}"/>
                                            </p:graphicEl>
                                          </p:spTgt>
                                        </p:tgtEl>
                                        <p:attrNameLst>
                                          <p:attrName>style.visibility</p:attrName>
                                        </p:attrNameLst>
                                      </p:cBhvr>
                                      <p:to>
                                        <p:strVal val="visible"/>
                                      </p:to>
                                    </p:set>
                                    <p:animEffect transition="in" filter="fade">
                                      <p:cBhvr>
                                        <p:cTn id="28" dur="2000"/>
                                        <p:tgtEl>
                                          <p:spTgt spid="3">
                                            <p:graphicEl>
                                              <a:dgm id="{DA6DAF3B-F023-493A-86EC-93983BF6C792}"/>
                                            </p:graphicEl>
                                          </p:spTgt>
                                        </p:tgtEl>
                                      </p:cBhvr>
                                    </p:animEffect>
                                  </p:childTnLst>
                                </p:cTn>
                              </p:par>
                              <p:par>
                                <p:cTn id="29" presetID="10" presetClass="entr" presetSubtype="0" fill="hold" grpId="0" nodeType="withEffect">
                                  <p:stCondLst>
                                    <p:cond delay="0"/>
                                  </p:stCondLst>
                                  <p:childTnLst>
                                    <p:set>
                                      <p:cBhvr>
                                        <p:cTn id="30" dur="1" fill="hold">
                                          <p:stCondLst>
                                            <p:cond delay="0"/>
                                          </p:stCondLst>
                                        </p:cTn>
                                        <p:tgtEl>
                                          <p:spTgt spid="3">
                                            <p:graphicEl>
                                              <a:dgm id="{151218EE-D720-440C-87AB-B24CA3E7DA26}"/>
                                            </p:graphicEl>
                                          </p:spTgt>
                                        </p:tgtEl>
                                        <p:attrNameLst>
                                          <p:attrName>style.visibility</p:attrName>
                                        </p:attrNameLst>
                                      </p:cBhvr>
                                      <p:to>
                                        <p:strVal val="visible"/>
                                      </p:to>
                                    </p:set>
                                    <p:animEffect transition="in" filter="fade">
                                      <p:cBhvr>
                                        <p:cTn id="31" dur="2000"/>
                                        <p:tgtEl>
                                          <p:spTgt spid="3">
                                            <p:graphicEl>
                                              <a:dgm id="{151218EE-D720-440C-87AB-B24CA3E7DA26}"/>
                                            </p:graphicEl>
                                          </p:spTgt>
                                        </p:tgtEl>
                                      </p:cBhvr>
                                    </p:animEffect>
                                  </p:childTnLst>
                                </p:cTn>
                              </p:par>
                            </p:childTnLst>
                          </p:cTn>
                        </p:par>
                      </p:childTnLst>
                    </p:cTn>
                  </p:par>
                  <p:par>
                    <p:cTn id="32" fill="hold">
                      <p:stCondLst>
                        <p:cond delay="indefinite"/>
                      </p:stCondLst>
                      <p:childTnLst>
                        <p:par>
                          <p:cTn id="33" fill="hold">
                            <p:stCondLst>
                              <p:cond delay="0"/>
                            </p:stCondLst>
                            <p:childTnLst>
                              <p:par>
                                <p:cTn id="34" presetID="10" presetClass="entr" presetSubtype="0" fill="hold" grpId="0" nodeType="clickEffect">
                                  <p:stCondLst>
                                    <p:cond delay="0"/>
                                  </p:stCondLst>
                                  <p:childTnLst>
                                    <p:set>
                                      <p:cBhvr>
                                        <p:cTn id="35" dur="1" fill="hold">
                                          <p:stCondLst>
                                            <p:cond delay="0"/>
                                          </p:stCondLst>
                                        </p:cTn>
                                        <p:tgtEl>
                                          <p:spTgt spid="3">
                                            <p:graphicEl>
                                              <a:dgm id="{9723452A-D768-413D-B853-DEDBE402356C}"/>
                                            </p:graphicEl>
                                          </p:spTgt>
                                        </p:tgtEl>
                                        <p:attrNameLst>
                                          <p:attrName>style.visibility</p:attrName>
                                        </p:attrNameLst>
                                      </p:cBhvr>
                                      <p:to>
                                        <p:strVal val="visible"/>
                                      </p:to>
                                    </p:set>
                                    <p:animEffect transition="in" filter="fade">
                                      <p:cBhvr>
                                        <p:cTn id="36" dur="2000"/>
                                        <p:tgtEl>
                                          <p:spTgt spid="3">
                                            <p:graphicEl>
                                              <a:dgm id="{9723452A-D768-413D-B853-DEDBE402356C}"/>
                                            </p:graphicEl>
                                          </p:spTgt>
                                        </p:tgtEl>
                                      </p:cBhvr>
                                    </p:animEffect>
                                  </p:childTnLst>
                                </p:cTn>
                              </p:par>
                              <p:par>
                                <p:cTn id="37" presetID="10" presetClass="entr" presetSubtype="0" fill="hold" grpId="0" nodeType="withEffect">
                                  <p:stCondLst>
                                    <p:cond delay="0"/>
                                  </p:stCondLst>
                                  <p:childTnLst>
                                    <p:set>
                                      <p:cBhvr>
                                        <p:cTn id="38" dur="1" fill="hold">
                                          <p:stCondLst>
                                            <p:cond delay="0"/>
                                          </p:stCondLst>
                                        </p:cTn>
                                        <p:tgtEl>
                                          <p:spTgt spid="3">
                                            <p:graphicEl>
                                              <a:dgm id="{67F715A9-E2A7-429E-8C76-028D661B3D45}"/>
                                            </p:graphicEl>
                                          </p:spTgt>
                                        </p:tgtEl>
                                        <p:attrNameLst>
                                          <p:attrName>style.visibility</p:attrName>
                                        </p:attrNameLst>
                                      </p:cBhvr>
                                      <p:to>
                                        <p:strVal val="visible"/>
                                      </p:to>
                                    </p:set>
                                    <p:animEffect transition="in" filter="fade">
                                      <p:cBhvr>
                                        <p:cTn id="39" dur="2000"/>
                                        <p:tgtEl>
                                          <p:spTgt spid="3">
                                            <p:graphicEl>
                                              <a:dgm id="{67F715A9-E2A7-429E-8C76-028D661B3D45}"/>
                                            </p:graphicEl>
                                          </p:spTgt>
                                        </p:tgtEl>
                                      </p:cBhvr>
                                    </p:animEffect>
                                  </p:childTnLst>
                                </p:cTn>
                              </p:par>
                            </p:childTnLst>
                          </p:cTn>
                        </p:par>
                      </p:childTnLst>
                    </p:cTn>
                  </p:par>
                  <p:par>
                    <p:cTn id="40" fill="hold">
                      <p:stCondLst>
                        <p:cond delay="indefinite"/>
                      </p:stCondLst>
                      <p:childTnLst>
                        <p:par>
                          <p:cTn id="41" fill="hold">
                            <p:stCondLst>
                              <p:cond delay="0"/>
                            </p:stCondLst>
                            <p:childTnLst>
                              <p:par>
                                <p:cTn id="42" presetID="10" presetClass="entr" presetSubtype="0" fill="hold" grpId="0" nodeType="clickEffect">
                                  <p:stCondLst>
                                    <p:cond delay="0"/>
                                  </p:stCondLst>
                                  <p:childTnLst>
                                    <p:set>
                                      <p:cBhvr>
                                        <p:cTn id="43" dur="1" fill="hold">
                                          <p:stCondLst>
                                            <p:cond delay="0"/>
                                          </p:stCondLst>
                                        </p:cTn>
                                        <p:tgtEl>
                                          <p:spTgt spid="3">
                                            <p:graphicEl>
                                              <a:dgm id="{EFA86F18-80CB-4F54-A3AF-4488805183AE}"/>
                                            </p:graphicEl>
                                          </p:spTgt>
                                        </p:tgtEl>
                                        <p:attrNameLst>
                                          <p:attrName>style.visibility</p:attrName>
                                        </p:attrNameLst>
                                      </p:cBhvr>
                                      <p:to>
                                        <p:strVal val="visible"/>
                                      </p:to>
                                    </p:set>
                                    <p:animEffect transition="in" filter="fade">
                                      <p:cBhvr>
                                        <p:cTn id="44" dur="2000"/>
                                        <p:tgtEl>
                                          <p:spTgt spid="3">
                                            <p:graphicEl>
                                              <a:dgm id="{EFA86F18-80CB-4F54-A3AF-4488805183AE}"/>
                                            </p:graphicEl>
                                          </p:spTgt>
                                        </p:tgtEl>
                                      </p:cBhvr>
                                    </p:animEffect>
                                  </p:childTnLst>
                                </p:cTn>
                              </p:par>
                              <p:par>
                                <p:cTn id="45" presetID="10" presetClass="entr" presetSubtype="0" fill="hold" grpId="0" nodeType="withEffect">
                                  <p:stCondLst>
                                    <p:cond delay="0"/>
                                  </p:stCondLst>
                                  <p:childTnLst>
                                    <p:set>
                                      <p:cBhvr>
                                        <p:cTn id="46" dur="1" fill="hold">
                                          <p:stCondLst>
                                            <p:cond delay="0"/>
                                          </p:stCondLst>
                                        </p:cTn>
                                        <p:tgtEl>
                                          <p:spTgt spid="3">
                                            <p:graphicEl>
                                              <a:dgm id="{96EDCE7D-240C-40F2-A522-A629ACAE075A}"/>
                                            </p:graphicEl>
                                          </p:spTgt>
                                        </p:tgtEl>
                                        <p:attrNameLst>
                                          <p:attrName>style.visibility</p:attrName>
                                        </p:attrNameLst>
                                      </p:cBhvr>
                                      <p:to>
                                        <p:strVal val="visible"/>
                                      </p:to>
                                    </p:set>
                                    <p:animEffect transition="in" filter="fade">
                                      <p:cBhvr>
                                        <p:cTn id="47" dur="2000"/>
                                        <p:tgtEl>
                                          <p:spTgt spid="3">
                                            <p:graphicEl>
                                              <a:dgm id="{96EDCE7D-240C-40F2-A522-A629ACAE075A}"/>
                                            </p:graphic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grpId="0" nodeType="clickEffect">
                                  <p:stCondLst>
                                    <p:cond delay="0"/>
                                  </p:stCondLst>
                                  <p:childTnLst>
                                    <p:set>
                                      <p:cBhvr>
                                        <p:cTn id="51" dur="1" fill="hold">
                                          <p:stCondLst>
                                            <p:cond delay="0"/>
                                          </p:stCondLst>
                                        </p:cTn>
                                        <p:tgtEl>
                                          <p:spTgt spid="3">
                                            <p:graphicEl>
                                              <a:dgm id="{6BE62329-79F4-428F-8847-952B25DDFFA4}"/>
                                            </p:graphicEl>
                                          </p:spTgt>
                                        </p:tgtEl>
                                        <p:attrNameLst>
                                          <p:attrName>style.visibility</p:attrName>
                                        </p:attrNameLst>
                                      </p:cBhvr>
                                      <p:to>
                                        <p:strVal val="visible"/>
                                      </p:to>
                                    </p:set>
                                    <p:animEffect transition="in" filter="fade">
                                      <p:cBhvr>
                                        <p:cTn id="52" dur="2000"/>
                                        <p:tgtEl>
                                          <p:spTgt spid="3">
                                            <p:graphicEl>
                                              <a:dgm id="{6BE62329-79F4-428F-8847-952B25DDFFA4}"/>
                                            </p:graphicEl>
                                          </p:spTgt>
                                        </p:tgtEl>
                                      </p:cBhvr>
                                    </p:animEffect>
                                  </p:childTnLst>
                                </p:cTn>
                              </p:par>
                              <p:par>
                                <p:cTn id="53" presetID="10" presetClass="entr" presetSubtype="0" fill="hold" grpId="0" nodeType="withEffect">
                                  <p:stCondLst>
                                    <p:cond delay="0"/>
                                  </p:stCondLst>
                                  <p:childTnLst>
                                    <p:set>
                                      <p:cBhvr>
                                        <p:cTn id="54" dur="1" fill="hold">
                                          <p:stCondLst>
                                            <p:cond delay="0"/>
                                          </p:stCondLst>
                                        </p:cTn>
                                        <p:tgtEl>
                                          <p:spTgt spid="3">
                                            <p:graphicEl>
                                              <a:dgm id="{86B67196-4D74-4D76-869D-49C52B93FE7E}"/>
                                            </p:graphicEl>
                                          </p:spTgt>
                                        </p:tgtEl>
                                        <p:attrNameLst>
                                          <p:attrName>style.visibility</p:attrName>
                                        </p:attrNameLst>
                                      </p:cBhvr>
                                      <p:to>
                                        <p:strVal val="visible"/>
                                      </p:to>
                                    </p:set>
                                    <p:animEffect transition="in" filter="fade">
                                      <p:cBhvr>
                                        <p:cTn id="55" dur="2000"/>
                                        <p:tgtEl>
                                          <p:spTgt spid="3">
                                            <p:graphicEl>
                                              <a:dgm id="{86B67196-4D74-4D76-869D-49C52B93FE7E}"/>
                                            </p:graphicEl>
                                          </p:spTgt>
                                        </p:tgtEl>
                                      </p:cBhvr>
                                    </p:animEffect>
                                  </p:childTnLst>
                                </p:cTn>
                              </p:par>
                              <p:par>
                                <p:cTn id="56" presetID="10" presetClass="entr" presetSubtype="0" fill="hold" grpId="0" nodeType="withEffect">
                                  <p:stCondLst>
                                    <p:cond delay="0"/>
                                  </p:stCondLst>
                                  <p:childTnLst>
                                    <p:set>
                                      <p:cBhvr>
                                        <p:cTn id="57" dur="1" fill="hold">
                                          <p:stCondLst>
                                            <p:cond delay="0"/>
                                          </p:stCondLst>
                                        </p:cTn>
                                        <p:tgtEl>
                                          <p:spTgt spid="3">
                                            <p:graphicEl>
                                              <a:dgm id="{E0DBE301-251B-491F-82FC-DB961A84113E}"/>
                                            </p:graphicEl>
                                          </p:spTgt>
                                        </p:tgtEl>
                                        <p:attrNameLst>
                                          <p:attrName>style.visibility</p:attrName>
                                        </p:attrNameLst>
                                      </p:cBhvr>
                                      <p:to>
                                        <p:strVal val="visible"/>
                                      </p:to>
                                    </p:set>
                                    <p:animEffect transition="in" filter="fade">
                                      <p:cBhvr>
                                        <p:cTn id="58" dur="2000"/>
                                        <p:tgtEl>
                                          <p:spTgt spid="3">
                                            <p:graphicEl>
                                              <a:dgm id="{E0DBE301-251B-491F-82FC-DB961A84113E}"/>
                                            </p:graphicEl>
                                          </p:spTgt>
                                        </p:tgtEl>
                                      </p:cBhvr>
                                    </p:animEffect>
                                  </p:childTnLst>
                                </p:cTn>
                              </p:par>
                            </p:childTnLst>
                          </p:cTn>
                        </p:par>
                      </p:childTnLst>
                    </p:cTn>
                  </p:par>
                  <p:par>
                    <p:cTn id="59" fill="hold">
                      <p:stCondLst>
                        <p:cond delay="indefinite"/>
                      </p:stCondLst>
                      <p:childTnLst>
                        <p:par>
                          <p:cTn id="60" fill="hold">
                            <p:stCondLst>
                              <p:cond delay="0"/>
                            </p:stCondLst>
                            <p:childTnLst>
                              <p:par>
                                <p:cTn id="61" presetID="10" presetClass="entr" presetSubtype="0" fill="hold" nodeType="clickEffect">
                                  <p:stCondLst>
                                    <p:cond delay="0"/>
                                  </p:stCondLst>
                                  <p:childTnLst>
                                    <p:set>
                                      <p:cBhvr>
                                        <p:cTn id="62" dur="1" fill="hold">
                                          <p:stCondLst>
                                            <p:cond delay="0"/>
                                          </p:stCondLst>
                                        </p:cTn>
                                        <p:tgtEl>
                                          <p:spTgt spid="159"/>
                                        </p:tgtEl>
                                        <p:attrNameLst>
                                          <p:attrName>style.visibility</p:attrName>
                                        </p:attrNameLst>
                                      </p:cBhvr>
                                      <p:to>
                                        <p:strVal val="visible"/>
                                      </p:to>
                                    </p:set>
                                    <p:animEffect transition="in" filter="fade">
                                      <p:cBhvr>
                                        <p:cTn id="63" dur="2000"/>
                                        <p:tgtEl>
                                          <p:spTgt spid="15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3" grpId="0">
        <p:bldSub>
          <a:bldDgm bld="one"/>
        </p:bldSub>
      </p:bldGraphic>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857224" y="214290"/>
            <a:ext cx="6572296" cy="939784"/>
          </a:xfrm>
        </p:spPr>
        <p:txBody>
          <a:bodyPr/>
          <a:lstStyle/>
          <a:p>
            <a:pPr lvl="0" algn="just"/>
            <a:r>
              <a:rPr lang="es-ES" sz="2000" dirty="0" smtClean="0"/>
              <a:t>1. DISEÑAMOS LA ESTRATEGIA DE MOVILIZACIÓN JUVENIL</a:t>
            </a:r>
            <a:br>
              <a:rPr lang="es-ES" sz="2000" dirty="0" smtClean="0"/>
            </a:br>
            <a:endParaRPr lang="es-ES" sz="2000" dirty="0"/>
          </a:p>
        </p:txBody>
      </p:sp>
      <p:sp>
        <p:nvSpPr>
          <p:cNvPr id="6" name="5 CuadroTexto"/>
          <p:cNvSpPr txBox="1"/>
          <p:nvPr/>
        </p:nvSpPr>
        <p:spPr>
          <a:xfrm>
            <a:off x="642910" y="785794"/>
            <a:ext cx="8215370" cy="4893647"/>
          </a:xfrm>
          <a:prstGeom prst="rect">
            <a:avLst/>
          </a:prstGeom>
          <a:noFill/>
        </p:spPr>
        <p:txBody>
          <a:bodyPr wrap="square" rtlCol="0">
            <a:spAutoFit/>
          </a:bodyPr>
          <a:lstStyle/>
          <a:p>
            <a:pPr algn="just"/>
            <a:endParaRPr lang="es-CR" b="1" i="1" dirty="0" smtClean="0"/>
          </a:p>
          <a:p>
            <a:pPr algn="just"/>
            <a:r>
              <a:rPr lang="es-CR" b="1" i="1" dirty="0" smtClean="0"/>
              <a:t>En  afinidad con la Constitución del País </a:t>
            </a:r>
          </a:p>
          <a:p>
            <a:pPr algn="just"/>
            <a:endParaRPr lang="es-CR" dirty="0" smtClean="0"/>
          </a:p>
          <a:p>
            <a:pPr algn="just">
              <a:lnSpc>
                <a:spcPct val="150000"/>
              </a:lnSpc>
            </a:pPr>
            <a:r>
              <a:rPr lang="es-CR" sz="1600" dirty="0" smtClean="0"/>
              <a:t>Jóvenes </a:t>
            </a:r>
            <a:endParaRPr lang="es-ES" sz="1600" dirty="0" smtClean="0"/>
          </a:p>
          <a:p>
            <a:pPr algn="just">
              <a:lnSpc>
                <a:spcPct val="150000"/>
              </a:lnSpc>
            </a:pPr>
            <a:r>
              <a:rPr lang="es-CR" sz="1600" b="1" dirty="0" smtClean="0"/>
              <a:t> Art. 39.- </a:t>
            </a:r>
            <a:r>
              <a:rPr lang="es-CR" sz="1600" dirty="0" smtClean="0"/>
              <a:t>El Estado garantizará los derechos de las jóvenes y los jóvenes, y promoverá su efectivo ejercicio a través de políticas y programas, instituciones y recursos que aseguren y mantengan de modo permanente su participación e inclusión en todos los ámbitos, en particular en los espacios del poder público.</a:t>
            </a:r>
            <a:endParaRPr lang="es-ES" sz="1600" dirty="0" smtClean="0"/>
          </a:p>
          <a:p>
            <a:pPr algn="just">
              <a:lnSpc>
                <a:spcPct val="150000"/>
              </a:lnSpc>
            </a:pPr>
            <a:r>
              <a:rPr lang="es-CR" sz="1600" dirty="0" smtClean="0"/>
              <a:t> El Estado reconocerá a las jóvenes y los jóvenes como actores estratégicos del desarrollo del país, y les garantizará la educación, salud, vivienda, recreación, deporte, tiempo libre, libertad de expresión y asociación. El Estado fomentará su incorporación al trabajo en condiciones justas y dignas, con énfasis en la capacitación, la garantía de acceso al primer empleo y la promoción de sus habilidades de emprendimiento</a:t>
            </a:r>
            <a:r>
              <a:rPr lang="es-CR" sz="1600" i="1" dirty="0" smtClean="0"/>
              <a:t>.                                                     Constitución (sección segunda)</a:t>
            </a:r>
            <a:endParaRPr lang="es-ES" sz="1600" i="1" dirty="0" smtClean="0"/>
          </a:p>
          <a:p>
            <a:pPr algn="just"/>
            <a:endParaRPr lang="es-ES" dirty="0"/>
          </a:p>
        </p:txBody>
      </p:sp>
    </p:spTree>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ox(i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 calcmode="lin" valueType="num">
                                      <p:cBhvr additive="base">
                                        <p:cTn id="12" dur="500" fill="hold"/>
                                        <p:tgtEl>
                                          <p:spTgt spid="6"/>
                                        </p:tgtEl>
                                        <p:attrNameLst>
                                          <p:attrName>ppt_x</p:attrName>
                                        </p:attrNameLst>
                                      </p:cBhvr>
                                      <p:tavLst>
                                        <p:tav tm="0">
                                          <p:val>
                                            <p:strVal val="#ppt_x"/>
                                          </p:val>
                                        </p:tav>
                                        <p:tav tm="100000">
                                          <p:val>
                                            <p:strVal val="#ppt_x"/>
                                          </p:val>
                                        </p:tav>
                                      </p:tavLst>
                                    </p:anim>
                                    <p:anim calcmode="lin" valueType="num">
                                      <p:cBhvr additive="base">
                                        <p:cTn id="13"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6"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357158" y="60324"/>
            <a:ext cx="7072362" cy="939784"/>
          </a:xfrm>
        </p:spPr>
        <p:txBody>
          <a:bodyPr/>
          <a:lstStyle/>
          <a:p>
            <a:pPr lvl="0" algn="just"/>
            <a:r>
              <a:rPr lang="es-ES" sz="2000" dirty="0" smtClean="0"/>
              <a:t>2. DISEÑAMOS LA ESTRATEGIA DE MOVILIZACIÓN JUVENIL</a:t>
            </a:r>
            <a:br>
              <a:rPr lang="es-ES" sz="2000" dirty="0" smtClean="0"/>
            </a:br>
            <a:endParaRPr lang="es-ES" sz="2000" dirty="0"/>
          </a:p>
        </p:txBody>
      </p:sp>
      <p:sp>
        <p:nvSpPr>
          <p:cNvPr id="6" name="5 CuadroTexto"/>
          <p:cNvSpPr txBox="1"/>
          <p:nvPr/>
        </p:nvSpPr>
        <p:spPr>
          <a:xfrm>
            <a:off x="642910" y="1084250"/>
            <a:ext cx="8072494" cy="4247317"/>
          </a:xfrm>
          <a:prstGeom prst="rect">
            <a:avLst/>
          </a:prstGeom>
          <a:noFill/>
        </p:spPr>
        <p:txBody>
          <a:bodyPr wrap="square" rtlCol="0">
            <a:spAutoFit/>
          </a:bodyPr>
          <a:lstStyle/>
          <a:p>
            <a:r>
              <a:rPr lang="es-ES" b="1" dirty="0" smtClean="0"/>
              <a:t>Alineada a </a:t>
            </a:r>
            <a:r>
              <a:rPr lang="es-CR" b="1" dirty="0" smtClean="0"/>
              <a:t>La Meta Maestra en nuestra estrategia regional 2009-2013</a:t>
            </a:r>
            <a:endParaRPr lang="es-ES" b="1" dirty="0" smtClean="0"/>
          </a:p>
          <a:p>
            <a:endParaRPr lang="es-ES" b="1" dirty="0" smtClean="0"/>
          </a:p>
          <a:p>
            <a:r>
              <a:rPr lang="es-ES" b="1" dirty="0" smtClean="0"/>
              <a:t>Nuestra Meta Maestra para el 2020: </a:t>
            </a:r>
          </a:p>
          <a:p>
            <a:r>
              <a:rPr lang="es-ES" dirty="0" smtClean="0"/>
              <a:t> </a:t>
            </a:r>
          </a:p>
          <a:p>
            <a:pPr algn="just">
              <a:lnSpc>
                <a:spcPct val="150000"/>
              </a:lnSpc>
            </a:pPr>
            <a:r>
              <a:rPr lang="es-ES" i="1" dirty="0" smtClean="0"/>
              <a:t>“Contribuir al desarrollo y al empoderamiento de 5,8 millones de NNAJ, organizados en redes locales, nacionales y regionales, con quienes buscamos contribuir a la transformación de América Latina y el Caribe. Para el año 2020, la Red Regional de niños, adolescentes y jóvenes estará completamente establecida y el proceso de transformación habrá impactado positivamente las vidas de 5,8 millones de niños, adolescentes y jóvenes.”</a:t>
            </a:r>
            <a:endParaRPr lang="es-ES" dirty="0" smtClean="0"/>
          </a:p>
          <a:p>
            <a:endParaRPr lang="es-ES" b="1" dirty="0" smtClean="0"/>
          </a:p>
          <a:p>
            <a:endParaRPr lang="es-ES" dirty="0" smtClean="0"/>
          </a:p>
        </p:txBody>
      </p:sp>
    </p:spTree>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blinds(horizontal)">
                                      <p:cBhvr>
                                        <p:cTn id="12"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6"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357158" y="357166"/>
            <a:ext cx="7072362" cy="939784"/>
          </a:xfrm>
        </p:spPr>
        <p:txBody>
          <a:bodyPr/>
          <a:lstStyle/>
          <a:p>
            <a:pPr lvl="0" algn="just"/>
            <a:r>
              <a:rPr lang="es-ES" sz="2000" dirty="0" smtClean="0"/>
              <a:t>3. DISEÑAMOS LA ESTRATEGIA DE MOVILIZACIÓN JUVENIL</a:t>
            </a:r>
            <a:br>
              <a:rPr lang="es-ES" sz="2000" dirty="0" smtClean="0"/>
            </a:br>
            <a:endParaRPr lang="es-ES" sz="2000" dirty="0"/>
          </a:p>
        </p:txBody>
      </p:sp>
      <p:sp>
        <p:nvSpPr>
          <p:cNvPr id="6" name="5 CuadroTexto"/>
          <p:cNvSpPr txBox="1"/>
          <p:nvPr/>
        </p:nvSpPr>
        <p:spPr>
          <a:xfrm>
            <a:off x="395536" y="1643050"/>
            <a:ext cx="8391306" cy="3262432"/>
          </a:xfrm>
          <a:prstGeom prst="rect">
            <a:avLst/>
          </a:prstGeom>
          <a:noFill/>
        </p:spPr>
        <p:txBody>
          <a:bodyPr wrap="square" rtlCol="0">
            <a:spAutoFit/>
          </a:bodyPr>
          <a:lstStyle/>
          <a:p>
            <a:r>
              <a:rPr lang="es-ES" sz="2000" b="1" dirty="0" smtClean="0"/>
              <a:t>Alineada a las radicales propuesta de la Palabra de Dios : </a:t>
            </a:r>
          </a:p>
          <a:p>
            <a:endParaRPr lang="es-ES" dirty="0" smtClean="0"/>
          </a:p>
          <a:p>
            <a:pPr algn="just">
              <a:lnSpc>
                <a:spcPct val="150000"/>
              </a:lnSpc>
            </a:pPr>
            <a:r>
              <a:rPr lang="es-ES" sz="2000" dirty="0" smtClean="0"/>
              <a:t>“Abre tu boca por el mudo</a:t>
            </a:r>
          </a:p>
          <a:p>
            <a:pPr algn="just">
              <a:lnSpc>
                <a:spcPct val="150000"/>
              </a:lnSpc>
            </a:pPr>
            <a:r>
              <a:rPr lang="es-ES" sz="2000" dirty="0" smtClean="0"/>
              <a:t>En el juicio de todos los desvalidos.</a:t>
            </a:r>
          </a:p>
          <a:p>
            <a:pPr algn="just">
              <a:lnSpc>
                <a:spcPct val="150000"/>
              </a:lnSpc>
            </a:pPr>
            <a:r>
              <a:rPr lang="es-ES" sz="2000" dirty="0" smtClean="0"/>
              <a:t>Abre tu boca, juzga con justicia,</a:t>
            </a:r>
          </a:p>
          <a:p>
            <a:pPr algn="just">
              <a:lnSpc>
                <a:spcPct val="150000"/>
              </a:lnSpc>
            </a:pPr>
            <a:r>
              <a:rPr lang="es-ES" sz="2000" dirty="0" smtClean="0"/>
              <a:t>Y defiende la causa del pobre y del menesteroso”</a:t>
            </a:r>
          </a:p>
          <a:p>
            <a:pPr algn="just">
              <a:lnSpc>
                <a:spcPct val="150000"/>
              </a:lnSpc>
            </a:pPr>
            <a:r>
              <a:rPr lang="es-ES" sz="2000" dirty="0" smtClean="0"/>
              <a:t>PROVERBIOS 31:8-9 (RVC)</a:t>
            </a:r>
          </a:p>
          <a:p>
            <a:endParaRPr lang="es-ES" dirty="0" smtClean="0"/>
          </a:p>
        </p:txBody>
      </p:sp>
    </p:spTree>
    <p:extLst>
      <p:ext uri="{BB962C8B-B14F-4D97-AF65-F5344CB8AC3E}">
        <p14:creationId xmlns="" xmlns:p14="http://schemas.microsoft.com/office/powerpoint/2010/main" val="1405926773"/>
      </p:ext>
    </p:extLst>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 calcmode="lin" valueType="num">
                                      <p:cBhvr additive="base">
                                        <p:cTn id="13" dur="500" fill="hold"/>
                                        <p:tgtEl>
                                          <p:spTgt spid="6"/>
                                        </p:tgtEl>
                                        <p:attrNameLst>
                                          <p:attrName>ppt_x</p:attrName>
                                        </p:attrNameLst>
                                      </p:cBhvr>
                                      <p:tavLst>
                                        <p:tav tm="0">
                                          <p:val>
                                            <p:strVal val="#ppt_x"/>
                                          </p:val>
                                        </p:tav>
                                        <p:tav tm="100000">
                                          <p:val>
                                            <p:strVal val="#ppt_x"/>
                                          </p:val>
                                        </p:tav>
                                      </p:tavLst>
                                    </p:anim>
                                    <p:anim calcmode="lin" valueType="num">
                                      <p:cBhvr additive="base">
                                        <p:cTn id="14"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6"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12 Grupo"/>
          <p:cNvGrpSpPr/>
          <p:nvPr/>
        </p:nvGrpSpPr>
        <p:grpSpPr>
          <a:xfrm>
            <a:off x="1142976" y="857232"/>
            <a:ext cx="6786610" cy="440770"/>
            <a:chOff x="1142976" y="857232"/>
            <a:chExt cx="6786610" cy="440770"/>
          </a:xfrm>
        </p:grpSpPr>
        <p:sp>
          <p:nvSpPr>
            <p:cNvPr id="26" name="25 CuadroTexto"/>
            <p:cNvSpPr txBox="1"/>
            <p:nvPr/>
          </p:nvSpPr>
          <p:spPr>
            <a:xfrm>
              <a:off x="1142976" y="857232"/>
              <a:ext cx="1714512" cy="369332"/>
            </a:xfrm>
            <a:prstGeom prst="rect">
              <a:avLst/>
            </a:prstGeom>
            <a:noFill/>
          </p:spPr>
          <p:txBody>
            <a:bodyPr wrap="square" rtlCol="0">
              <a:spAutoFit/>
            </a:bodyPr>
            <a:lstStyle/>
            <a:p>
              <a:r>
                <a:rPr lang="es-EC" b="1" dirty="0" smtClean="0"/>
                <a:t>Tangibles</a:t>
              </a:r>
              <a:endParaRPr lang="es-ES" b="1" dirty="0"/>
            </a:p>
          </p:txBody>
        </p:sp>
        <p:sp>
          <p:nvSpPr>
            <p:cNvPr id="28" name="27 CuadroTexto"/>
            <p:cNvSpPr txBox="1"/>
            <p:nvPr/>
          </p:nvSpPr>
          <p:spPr>
            <a:xfrm>
              <a:off x="6643702" y="928670"/>
              <a:ext cx="1285884" cy="369332"/>
            </a:xfrm>
            <a:prstGeom prst="rect">
              <a:avLst/>
            </a:prstGeom>
            <a:noFill/>
          </p:spPr>
          <p:txBody>
            <a:bodyPr wrap="square" rtlCol="0">
              <a:spAutoFit/>
            </a:bodyPr>
            <a:lstStyle/>
            <a:p>
              <a:r>
                <a:rPr lang="es-EC" b="1" dirty="0" smtClean="0"/>
                <a:t>Intangibles</a:t>
              </a:r>
              <a:endParaRPr lang="es-ES" b="1" dirty="0"/>
            </a:p>
          </p:txBody>
        </p:sp>
      </p:grpSp>
      <p:grpSp>
        <p:nvGrpSpPr>
          <p:cNvPr id="3" name="13 Grupo"/>
          <p:cNvGrpSpPr/>
          <p:nvPr/>
        </p:nvGrpSpPr>
        <p:grpSpPr>
          <a:xfrm>
            <a:off x="214282" y="1357298"/>
            <a:ext cx="8929718" cy="830997"/>
            <a:chOff x="214282" y="1357298"/>
            <a:chExt cx="8929718" cy="830997"/>
          </a:xfrm>
        </p:grpSpPr>
        <p:sp>
          <p:nvSpPr>
            <p:cNvPr id="25" name="24 CuadroTexto"/>
            <p:cNvSpPr txBox="1"/>
            <p:nvPr/>
          </p:nvSpPr>
          <p:spPr>
            <a:xfrm>
              <a:off x="214282" y="1425347"/>
              <a:ext cx="1714512" cy="584775"/>
            </a:xfrm>
            <a:prstGeom prst="rect">
              <a:avLst/>
            </a:prstGeom>
            <a:noFill/>
          </p:spPr>
          <p:txBody>
            <a:bodyPr wrap="square" rtlCol="0">
              <a:spAutoFit/>
            </a:bodyPr>
            <a:lstStyle/>
            <a:p>
              <a:r>
                <a:rPr lang="es-EC" sz="1600" b="1" dirty="0" smtClean="0"/>
                <a:t>Espacios Públicos </a:t>
              </a:r>
            </a:p>
            <a:p>
              <a:r>
                <a:rPr lang="es-EC" sz="1600" dirty="0" smtClean="0"/>
                <a:t>Políticas</a:t>
              </a:r>
              <a:endParaRPr lang="es-ES" sz="1600" dirty="0"/>
            </a:p>
          </p:txBody>
        </p:sp>
        <p:sp>
          <p:nvSpPr>
            <p:cNvPr id="29" name="28 CuadroTexto"/>
            <p:cNvSpPr txBox="1"/>
            <p:nvPr/>
          </p:nvSpPr>
          <p:spPr>
            <a:xfrm>
              <a:off x="7215174" y="1357298"/>
              <a:ext cx="1928826" cy="830997"/>
            </a:xfrm>
            <a:prstGeom prst="rect">
              <a:avLst/>
            </a:prstGeom>
            <a:noFill/>
          </p:spPr>
          <p:txBody>
            <a:bodyPr wrap="square" rtlCol="0">
              <a:spAutoFit/>
            </a:bodyPr>
            <a:lstStyle/>
            <a:p>
              <a:pPr algn="r"/>
              <a:r>
                <a:rPr lang="es-EC" sz="1600" b="1" dirty="0" smtClean="0"/>
                <a:t>Cultura Ciudadana</a:t>
              </a:r>
            </a:p>
            <a:p>
              <a:pPr algn="r"/>
              <a:r>
                <a:rPr lang="es-EC" sz="1600" dirty="0" smtClean="0"/>
                <a:t>Valores</a:t>
              </a:r>
            </a:p>
            <a:p>
              <a:pPr algn="r"/>
              <a:r>
                <a:rPr lang="es-EC" sz="1600" dirty="0" smtClean="0"/>
                <a:t>Prácticas</a:t>
              </a:r>
              <a:endParaRPr lang="es-ES" sz="1600" dirty="0"/>
            </a:p>
          </p:txBody>
        </p:sp>
      </p:grpSp>
      <p:grpSp>
        <p:nvGrpSpPr>
          <p:cNvPr id="4" name="14 Grupo"/>
          <p:cNvGrpSpPr/>
          <p:nvPr/>
        </p:nvGrpSpPr>
        <p:grpSpPr>
          <a:xfrm>
            <a:off x="246318" y="3071810"/>
            <a:ext cx="8851823" cy="834386"/>
            <a:chOff x="246318" y="3071810"/>
            <a:chExt cx="8851823" cy="834386"/>
          </a:xfrm>
        </p:grpSpPr>
        <p:sp>
          <p:nvSpPr>
            <p:cNvPr id="30" name="29 CuadroTexto"/>
            <p:cNvSpPr txBox="1"/>
            <p:nvPr/>
          </p:nvSpPr>
          <p:spPr>
            <a:xfrm>
              <a:off x="246318" y="3071810"/>
              <a:ext cx="1714512" cy="830997"/>
            </a:xfrm>
            <a:prstGeom prst="rect">
              <a:avLst/>
            </a:prstGeom>
            <a:noFill/>
          </p:spPr>
          <p:txBody>
            <a:bodyPr wrap="square" rtlCol="0">
              <a:spAutoFit/>
            </a:bodyPr>
            <a:lstStyle/>
            <a:p>
              <a:r>
                <a:rPr lang="es-EC" sz="1600" b="1" dirty="0" smtClean="0"/>
                <a:t>Gestión Local</a:t>
              </a:r>
            </a:p>
            <a:p>
              <a:r>
                <a:rPr lang="es-EC" sz="1600" dirty="0" smtClean="0"/>
                <a:t>Liderazgo</a:t>
              </a:r>
            </a:p>
            <a:p>
              <a:r>
                <a:rPr lang="es-EC" sz="1600" dirty="0" smtClean="0"/>
                <a:t>Alianzas</a:t>
              </a:r>
              <a:endParaRPr lang="es-ES" sz="1600" dirty="0"/>
            </a:p>
          </p:txBody>
        </p:sp>
        <p:sp>
          <p:nvSpPr>
            <p:cNvPr id="31" name="30 CuadroTexto"/>
            <p:cNvSpPr txBox="1"/>
            <p:nvPr/>
          </p:nvSpPr>
          <p:spPr>
            <a:xfrm>
              <a:off x="6772723" y="3075199"/>
              <a:ext cx="2325418" cy="830997"/>
            </a:xfrm>
            <a:prstGeom prst="rect">
              <a:avLst/>
            </a:prstGeom>
            <a:noFill/>
          </p:spPr>
          <p:txBody>
            <a:bodyPr wrap="square" rtlCol="0">
              <a:spAutoFit/>
            </a:bodyPr>
            <a:lstStyle/>
            <a:p>
              <a:pPr algn="r"/>
              <a:r>
                <a:rPr lang="es-EC" sz="1600" b="1" dirty="0" smtClean="0"/>
                <a:t>Vocación Colaborativa</a:t>
              </a:r>
            </a:p>
            <a:p>
              <a:pPr algn="r"/>
              <a:r>
                <a:rPr lang="es-EC" sz="1600" dirty="0" smtClean="0"/>
                <a:t>Visión Local</a:t>
              </a:r>
            </a:p>
            <a:p>
              <a:pPr algn="r"/>
              <a:r>
                <a:rPr lang="es-EC" sz="1600" dirty="0" smtClean="0"/>
                <a:t>Concertación</a:t>
              </a:r>
              <a:endParaRPr lang="es-ES" sz="1600" dirty="0"/>
            </a:p>
          </p:txBody>
        </p:sp>
      </p:grpSp>
      <p:grpSp>
        <p:nvGrpSpPr>
          <p:cNvPr id="5" name="15 Grupo"/>
          <p:cNvGrpSpPr/>
          <p:nvPr/>
        </p:nvGrpSpPr>
        <p:grpSpPr>
          <a:xfrm>
            <a:off x="271865" y="4720248"/>
            <a:ext cx="8812422" cy="1077218"/>
            <a:chOff x="271865" y="4720248"/>
            <a:chExt cx="8812422" cy="1077218"/>
          </a:xfrm>
        </p:grpSpPr>
        <p:sp>
          <p:nvSpPr>
            <p:cNvPr id="32" name="31 CuadroTexto"/>
            <p:cNvSpPr txBox="1"/>
            <p:nvPr/>
          </p:nvSpPr>
          <p:spPr>
            <a:xfrm>
              <a:off x="271865" y="4720248"/>
              <a:ext cx="1714512" cy="584775"/>
            </a:xfrm>
            <a:prstGeom prst="rect">
              <a:avLst/>
            </a:prstGeom>
            <a:noFill/>
          </p:spPr>
          <p:txBody>
            <a:bodyPr wrap="square" rtlCol="0">
              <a:spAutoFit/>
            </a:bodyPr>
            <a:lstStyle/>
            <a:p>
              <a:r>
                <a:rPr lang="es-EC" sz="1600" b="1" dirty="0" smtClean="0"/>
                <a:t>Calidad de Vida</a:t>
              </a:r>
            </a:p>
            <a:p>
              <a:r>
                <a:rPr lang="es-EC" sz="1600" dirty="0" smtClean="0"/>
                <a:t>Conocimientos</a:t>
              </a:r>
            </a:p>
          </p:txBody>
        </p:sp>
        <p:sp>
          <p:nvSpPr>
            <p:cNvPr id="36" name="35 CuadroTexto"/>
            <p:cNvSpPr txBox="1"/>
            <p:nvPr/>
          </p:nvSpPr>
          <p:spPr>
            <a:xfrm>
              <a:off x="5357818" y="4720248"/>
              <a:ext cx="3726469" cy="1077218"/>
            </a:xfrm>
            <a:prstGeom prst="rect">
              <a:avLst/>
            </a:prstGeom>
            <a:noFill/>
          </p:spPr>
          <p:txBody>
            <a:bodyPr wrap="square" rtlCol="0">
              <a:spAutoFit/>
            </a:bodyPr>
            <a:lstStyle/>
            <a:p>
              <a:pPr algn="r"/>
              <a:r>
                <a:rPr lang="es-EC" sz="1600" b="1" dirty="0" smtClean="0"/>
                <a:t>Capacidades Personales</a:t>
              </a:r>
            </a:p>
            <a:p>
              <a:pPr algn="r"/>
              <a:r>
                <a:rPr lang="es-EC" sz="1600" dirty="0" smtClean="0"/>
                <a:t>Autoestima (seguridad de sí mismos)</a:t>
              </a:r>
            </a:p>
            <a:p>
              <a:pPr algn="r"/>
              <a:r>
                <a:rPr lang="es-EC" sz="1600" dirty="0" smtClean="0"/>
                <a:t>Identidad cultural</a:t>
              </a:r>
            </a:p>
            <a:p>
              <a:pPr algn="r"/>
              <a:r>
                <a:rPr lang="es-EC" sz="1600" dirty="0" smtClean="0"/>
                <a:t>Reflexión crítica</a:t>
              </a:r>
              <a:endParaRPr lang="es-ES" sz="1600" dirty="0"/>
            </a:p>
          </p:txBody>
        </p:sp>
      </p:grpSp>
      <p:graphicFrame>
        <p:nvGraphicFramePr>
          <p:cNvPr id="20" name="19 Diagrama"/>
          <p:cNvGraphicFramePr/>
          <p:nvPr/>
        </p:nvGraphicFramePr>
        <p:xfrm>
          <a:off x="2143108" y="1428736"/>
          <a:ext cx="4643470" cy="421484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4" name="1 Título"/>
          <p:cNvSpPr txBox="1">
            <a:spLocks/>
          </p:cNvSpPr>
          <p:nvPr/>
        </p:nvSpPr>
        <p:spPr>
          <a:xfrm>
            <a:off x="500034" y="214290"/>
            <a:ext cx="7572396" cy="511180"/>
          </a:xfrm>
          <a:prstGeom prst="rect">
            <a:avLst/>
          </a:prstGeom>
        </p:spPr>
        <p:txBody>
          <a:bodyPr vert="horz" lIns="91440" tIns="45720" rIns="91440" bIns="45720" rtlCol="0" anchor="ct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es-ES" sz="2000" b="1" i="0" u="none" strike="noStrike" kern="1200" cap="none" spc="0" normalizeH="0" baseline="0" noProof="0" dirty="0">
              <a:ln>
                <a:noFill/>
              </a:ln>
              <a:effectLst>
                <a:outerShdw blurRad="38100" dist="38100" dir="2700000" algn="tl">
                  <a:srgbClr val="000000">
                    <a:alpha val="43137"/>
                  </a:srgbClr>
                </a:outerShdw>
              </a:effectLst>
              <a:uLnTx/>
              <a:uFillTx/>
              <a:latin typeface="+mj-lt"/>
              <a:ea typeface="+mj-ea"/>
              <a:cs typeface="+mj-cs"/>
            </a:endParaRPr>
          </a:p>
        </p:txBody>
      </p:sp>
      <p:sp>
        <p:nvSpPr>
          <p:cNvPr id="17" name="1 Título"/>
          <p:cNvSpPr txBox="1">
            <a:spLocks/>
          </p:cNvSpPr>
          <p:nvPr/>
        </p:nvSpPr>
        <p:spPr>
          <a:xfrm>
            <a:off x="1643042" y="0"/>
            <a:ext cx="5072066" cy="785818"/>
          </a:xfrm>
          <a:prstGeom prst="rect">
            <a:avLst/>
          </a:prstGeom>
        </p:spPr>
        <p:txBody>
          <a:bodyPr vert="horz" lIns="91440" tIns="45720" rIns="91440" bIns="45720" rtlCol="0" anchor="ct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es-ES" sz="2600" b="1" i="0" u="none" strike="noStrike" kern="1200" cap="none" spc="0" normalizeH="0" baseline="0" noProof="0" dirty="0">
              <a:ln>
                <a:noFill/>
              </a:ln>
              <a:solidFill>
                <a:srgbClr val="FF6600"/>
              </a:solidFill>
              <a:effectLst>
                <a:outerShdw blurRad="38100" dist="38100" dir="2700000" algn="tl">
                  <a:srgbClr val="000000">
                    <a:alpha val="43137"/>
                  </a:srgbClr>
                </a:outerShdw>
              </a:effectLst>
              <a:uLnTx/>
              <a:uFillTx/>
              <a:latin typeface="+mj-lt"/>
              <a:ea typeface="+mj-ea"/>
              <a:cs typeface="+mj-cs"/>
            </a:endParaRPr>
          </a:p>
        </p:txBody>
      </p:sp>
      <p:sp>
        <p:nvSpPr>
          <p:cNvPr id="18" name="1 Título"/>
          <p:cNvSpPr txBox="1">
            <a:spLocks/>
          </p:cNvSpPr>
          <p:nvPr/>
        </p:nvSpPr>
        <p:spPr>
          <a:xfrm>
            <a:off x="428596" y="357166"/>
            <a:ext cx="6715172" cy="714356"/>
          </a:xfrm>
          <a:prstGeom prst="rect">
            <a:avLst/>
          </a:prstGeom>
        </p:spPr>
        <p:txBody>
          <a:bodyPr vert="horz" lIns="91440" tIns="45720" rIns="91440" bIns="45720" rtlCol="0" anchor="ctr">
            <a:noAutofit/>
          </a:bodyPr>
          <a:lstStyle/>
          <a:p>
            <a:pPr marL="0" marR="0" lvl="0" indent="0" defTabSz="914400" rtl="0" eaLnBrk="1" fontAlgn="auto" latinLnBrk="0" hangingPunct="1">
              <a:lnSpc>
                <a:spcPct val="100000"/>
              </a:lnSpc>
              <a:spcBef>
                <a:spcPct val="0"/>
              </a:spcBef>
              <a:spcAft>
                <a:spcPts val="0"/>
              </a:spcAft>
              <a:buClrTx/>
              <a:buSzTx/>
              <a:buFontTx/>
              <a:buNone/>
              <a:tabLst/>
              <a:defRPr/>
            </a:pPr>
            <a:r>
              <a:rPr lang="es-ES" sz="2000" b="1" dirty="0" smtClean="0">
                <a:solidFill>
                  <a:srgbClr val="FF6600"/>
                </a:solidFill>
                <a:effectLst>
                  <a:outerShdw blurRad="38100" dist="38100" dir="2700000" algn="tl">
                    <a:srgbClr val="000000">
                      <a:alpha val="43137"/>
                    </a:srgbClr>
                  </a:outerShdw>
                </a:effectLst>
                <a:latin typeface="+mj-lt"/>
                <a:ea typeface="+mj-ea"/>
                <a:cs typeface="+mj-cs"/>
              </a:rPr>
              <a:t>TIPOS – CATEGORIAS Y NIVELES DE </a:t>
            </a:r>
            <a:r>
              <a:rPr kumimoji="0" lang="es-ES" sz="2000" b="1" i="0" u="none" strike="noStrike" kern="1200" cap="none" spc="0" normalizeH="0" noProof="0" dirty="0" smtClean="0">
                <a:ln>
                  <a:noFill/>
                </a:ln>
                <a:solidFill>
                  <a:srgbClr val="FF6600"/>
                </a:solidFill>
                <a:effectLst>
                  <a:outerShdw blurRad="38100" dist="38100" dir="2700000" algn="tl">
                    <a:srgbClr val="000000">
                      <a:alpha val="43137"/>
                    </a:srgbClr>
                  </a:outerShdw>
                </a:effectLst>
                <a:uLnTx/>
                <a:uFillTx/>
                <a:latin typeface="+mj-lt"/>
                <a:ea typeface="+mj-ea"/>
                <a:cs typeface="+mj-cs"/>
              </a:rPr>
              <a:t>INCIDENCIA QUE BUSCAMOS  EN LA MOVILIZACION JUVENIL. </a:t>
            </a:r>
          </a:p>
          <a:p>
            <a:pPr marL="0" marR="0" lvl="0" indent="0" defTabSz="914400" rtl="0" eaLnBrk="1" fontAlgn="auto" latinLnBrk="0" hangingPunct="1">
              <a:lnSpc>
                <a:spcPct val="100000"/>
              </a:lnSpc>
              <a:spcBef>
                <a:spcPct val="0"/>
              </a:spcBef>
              <a:spcAft>
                <a:spcPts val="0"/>
              </a:spcAft>
              <a:buClrTx/>
              <a:buSzTx/>
              <a:buFontTx/>
              <a:buNone/>
              <a:tabLst/>
              <a:defRPr/>
            </a:pPr>
            <a:r>
              <a:rPr kumimoji="0" lang="es-ES" sz="2000" b="1" i="0" u="none" strike="noStrike" kern="1200" cap="none" spc="0" normalizeH="0" baseline="0" noProof="0" dirty="0" smtClean="0">
                <a:ln>
                  <a:noFill/>
                </a:ln>
                <a:solidFill>
                  <a:schemeClr val="tx1"/>
                </a:solidFill>
                <a:effectLst>
                  <a:outerShdw blurRad="38100" dist="38100" dir="2700000" algn="tl">
                    <a:srgbClr val="000000">
                      <a:alpha val="43137"/>
                    </a:srgbClr>
                  </a:outerShdw>
                </a:effectLst>
                <a:uLnTx/>
                <a:uFillTx/>
                <a:latin typeface="+mj-lt"/>
                <a:ea typeface="+mj-ea"/>
                <a:cs typeface="+mj-cs"/>
              </a:rPr>
              <a:t/>
            </a:r>
            <a:br>
              <a:rPr kumimoji="0" lang="es-ES" sz="2000" b="1" i="0" u="none" strike="noStrike" kern="1200" cap="none" spc="0" normalizeH="0" baseline="0" noProof="0" dirty="0" smtClean="0">
                <a:ln>
                  <a:noFill/>
                </a:ln>
                <a:solidFill>
                  <a:schemeClr val="tx1"/>
                </a:solidFill>
                <a:effectLst>
                  <a:outerShdw blurRad="38100" dist="38100" dir="2700000" algn="tl">
                    <a:srgbClr val="000000">
                      <a:alpha val="43137"/>
                    </a:srgbClr>
                  </a:outerShdw>
                </a:effectLst>
                <a:uLnTx/>
                <a:uFillTx/>
                <a:latin typeface="+mj-lt"/>
                <a:ea typeface="+mj-ea"/>
                <a:cs typeface="+mj-cs"/>
              </a:rPr>
            </a:br>
            <a:endParaRPr kumimoji="0" lang="es-ES" sz="2000" b="1" i="0" u="none" strike="noStrike" kern="1200" cap="none" spc="0" normalizeH="0" baseline="0" noProof="0" dirty="0">
              <a:ln>
                <a:noFill/>
              </a:ln>
              <a:solidFill>
                <a:schemeClr val="tx1"/>
              </a:solidFill>
              <a:effectLst>
                <a:outerShdw blurRad="38100" dist="38100" dir="2700000" algn="tl">
                  <a:srgbClr val="000000">
                    <a:alpha val="43137"/>
                  </a:srgbClr>
                </a:outerShdw>
              </a:effectLst>
              <a:uLnTx/>
              <a:uFillTx/>
              <a:latin typeface="+mj-lt"/>
              <a:ea typeface="+mj-ea"/>
              <a:cs typeface="+mj-cs"/>
            </a:endParaRPr>
          </a:p>
        </p:txBody>
      </p:sp>
      <p:sp>
        <p:nvSpPr>
          <p:cNvPr id="19" name="18 CuadroTexto"/>
          <p:cNvSpPr txBox="1"/>
          <p:nvPr/>
        </p:nvSpPr>
        <p:spPr>
          <a:xfrm>
            <a:off x="5643570" y="5929330"/>
            <a:ext cx="3286148" cy="830997"/>
          </a:xfrm>
          <a:prstGeom prst="rect">
            <a:avLst/>
          </a:prstGeom>
          <a:noFill/>
        </p:spPr>
        <p:txBody>
          <a:bodyPr wrap="square" rtlCol="0">
            <a:spAutoFit/>
          </a:bodyPr>
          <a:lstStyle/>
          <a:p>
            <a:pPr algn="r"/>
            <a:r>
              <a:rPr lang="es-ES" sz="1200" b="1" i="1" dirty="0" smtClean="0"/>
              <a:t>FUENTE: Tipos y Categorías de Impacto del SISDEL Sistema de Desarrollo Local</a:t>
            </a:r>
            <a:r>
              <a:rPr lang="es-ES" i="1" dirty="0" smtClean="0"/>
              <a:t>.</a:t>
            </a:r>
          </a:p>
          <a:p>
            <a:pPr algn="r"/>
            <a:r>
              <a:rPr lang="es-ES" i="1" dirty="0" smtClean="0"/>
              <a:t> </a:t>
            </a:r>
            <a:r>
              <a:rPr lang="es-ES" sz="1200" i="1" dirty="0" smtClean="0"/>
              <a:t>Víctor Hugo Torres</a:t>
            </a:r>
            <a:endParaRPr lang="es-ES" sz="1200" i="1" dirty="0"/>
          </a:p>
        </p:txBody>
      </p:sp>
    </p:spTree>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0">
                                            <p:graphicEl>
                                              <a:dgm id="{498EC0D7-E468-4C71-85A7-7930064192E8}"/>
                                            </p:graphicEl>
                                          </p:spTgt>
                                        </p:tgtEl>
                                        <p:attrNameLst>
                                          <p:attrName>style.visibility</p:attrName>
                                        </p:attrNameLst>
                                      </p:cBhvr>
                                      <p:to>
                                        <p:strVal val="visible"/>
                                      </p:to>
                                    </p:set>
                                    <p:animEffect transition="in" filter="wipe(down)">
                                      <p:cBhvr>
                                        <p:cTn id="7" dur="2000"/>
                                        <p:tgtEl>
                                          <p:spTgt spid="20">
                                            <p:graphicEl>
                                              <a:dgm id="{498EC0D7-E468-4C71-85A7-7930064192E8}"/>
                                            </p:graphic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20">
                                            <p:graphicEl>
                                              <a:dgm id="{A72270C4-4E4D-4DC6-887A-78F991ADFE0C}"/>
                                            </p:graphicEl>
                                          </p:spTgt>
                                        </p:tgtEl>
                                        <p:attrNameLst>
                                          <p:attrName>style.visibility</p:attrName>
                                        </p:attrNameLst>
                                      </p:cBhvr>
                                      <p:to>
                                        <p:strVal val="visible"/>
                                      </p:to>
                                    </p:set>
                                    <p:animEffect transition="in" filter="wipe(down)">
                                      <p:cBhvr>
                                        <p:cTn id="12" dur="2000"/>
                                        <p:tgtEl>
                                          <p:spTgt spid="20">
                                            <p:graphicEl>
                                              <a:dgm id="{A72270C4-4E4D-4DC6-887A-78F991ADFE0C}"/>
                                            </p:graphic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20">
                                            <p:graphicEl>
                                              <a:dgm id="{9FD68369-E6C4-4DF7-BDB9-8945CDCAE052}"/>
                                            </p:graphicEl>
                                          </p:spTgt>
                                        </p:tgtEl>
                                        <p:attrNameLst>
                                          <p:attrName>style.visibility</p:attrName>
                                        </p:attrNameLst>
                                      </p:cBhvr>
                                      <p:to>
                                        <p:strVal val="visible"/>
                                      </p:to>
                                    </p:set>
                                    <p:animEffect transition="in" filter="wipe(down)">
                                      <p:cBhvr>
                                        <p:cTn id="17" dur="2000"/>
                                        <p:tgtEl>
                                          <p:spTgt spid="20">
                                            <p:graphicEl>
                                              <a:dgm id="{9FD68369-E6C4-4DF7-BDB9-8945CDCAE052}"/>
                                            </p:graphic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2"/>
                                        </p:tgtEl>
                                        <p:attrNameLst>
                                          <p:attrName>style.visibility</p:attrName>
                                        </p:attrNameLst>
                                      </p:cBhvr>
                                      <p:to>
                                        <p:strVal val="visible"/>
                                      </p:to>
                                    </p:set>
                                    <p:animEffect transition="in" filter="fade">
                                      <p:cBhvr>
                                        <p:cTn id="22" dur="2000"/>
                                        <p:tgtEl>
                                          <p:spTgt spid="2"/>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gtEl>
                                        <p:attrNameLst>
                                          <p:attrName>style.visibility</p:attrName>
                                        </p:attrNameLst>
                                      </p:cBhvr>
                                      <p:to>
                                        <p:strVal val="visible"/>
                                      </p:to>
                                    </p:set>
                                    <p:animEffect transition="in" filter="fade">
                                      <p:cBhvr>
                                        <p:cTn id="27" dur="2000"/>
                                        <p:tgtEl>
                                          <p:spTgt spid="3"/>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4"/>
                                        </p:tgtEl>
                                        <p:attrNameLst>
                                          <p:attrName>style.visibility</p:attrName>
                                        </p:attrNameLst>
                                      </p:cBhvr>
                                      <p:to>
                                        <p:strVal val="visible"/>
                                      </p:to>
                                    </p:set>
                                    <p:animEffect transition="in" filter="fade">
                                      <p:cBhvr>
                                        <p:cTn id="32" dur="2000"/>
                                        <p:tgtEl>
                                          <p:spTgt spid="4"/>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5"/>
                                        </p:tgtEl>
                                        <p:attrNameLst>
                                          <p:attrName>style.visibility</p:attrName>
                                        </p:attrNameLst>
                                      </p:cBhvr>
                                      <p:to>
                                        <p:strVal val="visible"/>
                                      </p:to>
                                    </p:set>
                                    <p:animEffect transition="in" filter="fade">
                                      <p:cBhvr>
                                        <p:cTn id="37"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20" grpId="0">
        <p:bldSub>
          <a:bldDgm bld="one"/>
        </p:bldSub>
      </p:bldGraphic>
    </p:bld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5199</TotalTime>
  <Words>1210</Words>
  <Application>Microsoft Office PowerPoint</Application>
  <PresentationFormat>Presentación en pantalla (4:3)</PresentationFormat>
  <Paragraphs>145</Paragraphs>
  <Slides>17</Slides>
  <Notes>2</Notes>
  <HiddenSlides>0</HiddenSlides>
  <MMClips>0</MMClips>
  <ScaleCrop>false</ScaleCrop>
  <HeadingPairs>
    <vt:vector size="4" baseType="variant">
      <vt:variant>
        <vt:lpstr>Tema</vt:lpstr>
      </vt:variant>
      <vt:variant>
        <vt:i4>1</vt:i4>
      </vt:variant>
      <vt:variant>
        <vt:lpstr>Títulos de diapositiva</vt:lpstr>
      </vt:variant>
      <vt:variant>
        <vt:i4>17</vt:i4>
      </vt:variant>
    </vt:vector>
  </HeadingPairs>
  <TitlesOfParts>
    <vt:vector size="18" baseType="lpstr">
      <vt:lpstr>Tema de Office</vt:lpstr>
      <vt:lpstr>Centro de Aprendizaje de Movilización Juvenil Visión Mundial Ecuador</vt:lpstr>
      <vt:lpstr>¿QUE ES UN CENTRO DE APRENDIZAJE?</vt:lpstr>
      <vt:lpstr>Diapositiva 3</vt:lpstr>
      <vt:lpstr>¿QUE BUSCAMOS AL CONSTRUIR UN CdA DE MOVILIZACIÓN JUVENIL? </vt:lpstr>
      <vt:lpstr>¿COMO CONSTRUIMOS EL PROCESO DE  MOVILIZACION JUVENIL?</vt:lpstr>
      <vt:lpstr>1. DISEÑAMOS LA ESTRATEGIA DE MOVILIZACIÓN JUVENIL </vt:lpstr>
      <vt:lpstr>2. DISEÑAMOS LA ESTRATEGIA DE MOVILIZACIÓN JUVENIL </vt:lpstr>
      <vt:lpstr>3. DISEÑAMOS LA ESTRATEGIA DE MOVILIZACIÓN JUVENIL </vt:lpstr>
      <vt:lpstr>Diapositiva 9</vt:lpstr>
      <vt:lpstr>Diapositiva 10</vt:lpstr>
      <vt:lpstr>1. DISEÑAMOS LA ESTRATEGIA DE MOVILIZACIÓN JUVENIL</vt:lpstr>
      <vt:lpstr>2. SOCIALIZACION  Y ACUERDOS CON IGLESIAS Y MINISTERIOS  JUVENILES</vt:lpstr>
      <vt:lpstr>3. CONOCEMOS  DESDE Y CON LOS JÓVENES.</vt:lpstr>
      <vt:lpstr>4. PLANES DE ACCIÓN CON JÓVENES PARA LA INCIDENCIA PÚBLICA. </vt:lpstr>
      <vt:lpstr>5. EJECUTAMOS  LOS PLANES DE ACCIÓN </vt:lpstr>
      <vt:lpstr>6. Rendimos cuentas  y Transparencia del Proceso. </vt:lpstr>
      <vt:lpstr>Generación de conocimiento sobre juventudes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jbagua</dc:creator>
  <cp:lastModifiedBy>jcarvajal</cp:lastModifiedBy>
  <cp:revision>536</cp:revision>
  <dcterms:created xsi:type="dcterms:W3CDTF">2012-01-06T16:34:18Z</dcterms:created>
  <dcterms:modified xsi:type="dcterms:W3CDTF">2013-03-06T17:20:37Z</dcterms:modified>
</cp:coreProperties>
</file>