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66" r:id="rId4"/>
    <p:sldMasterId id="2147483773" r:id="rId5"/>
    <p:sldMasterId id="2147483799" r:id="rId6"/>
  </p:sldMasterIdLst>
  <p:notesMasterIdLst>
    <p:notesMasterId r:id="rId28"/>
  </p:notesMasterIdLst>
  <p:handoutMasterIdLst>
    <p:handoutMasterId r:id="rId29"/>
  </p:handoutMasterIdLst>
  <p:sldIdLst>
    <p:sldId id="298" r:id="rId7"/>
    <p:sldId id="312" r:id="rId8"/>
    <p:sldId id="320" r:id="rId9"/>
    <p:sldId id="327" r:id="rId10"/>
    <p:sldId id="328" r:id="rId11"/>
    <p:sldId id="332" r:id="rId12"/>
    <p:sldId id="323" r:id="rId13"/>
    <p:sldId id="329" r:id="rId14"/>
    <p:sldId id="317" r:id="rId15"/>
    <p:sldId id="319" r:id="rId16"/>
    <p:sldId id="333" r:id="rId17"/>
    <p:sldId id="335" r:id="rId18"/>
    <p:sldId id="302" r:id="rId19"/>
    <p:sldId id="314" r:id="rId20"/>
    <p:sldId id="318" r:id="rId21"/>
    <p:sldId id="337" r:id="rId22"/>
    <p:sldId id="338" r:id="rId23"/>
    <p:sldId id="330" r:id="rId24"/>
    <p:sldId id="331" r:id="rId25"/>
    <p:sldId id="336" r:id="rId26"/>
    <p:sldId id="315" r:id="rId27"/>
  </p:sldIdLst>
  <p:sldSz cx="9144000" cy="5143500" type="screen16x9"/>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5">
          <p15:clr>
            <a:srgbClr val="A4A3A4"/>
          </p15:clr>
        </p15:guide>
        <p15:guide id="2" orient="horz" pos="804">
          <p15:clr>
            <a:srgbClr val="A4A3A4"/>
          </p15:clr>
        </p15:guide>
        <p15:guide id="3" orient="horz" pos="1613">
          <p15:clr>
            <a:srgbClr val="A4A3A4"/>
          </p15:clr>
        </p15:guide>
        <p15:guide id="4" orient="horz" pos="2432">
          <p15:clr>
            <a:srgbClr val="A4A3A4"/>
          </p15:clr>
        </p15:guide>
        <p15:guide id="5" orient="horz" pos="2028">
          <p15:clr>
            <a:srgbClr val="A4A3A4"/>
          </p15:clr>
        </p15:guide>
        <p15:guide id="6" orient="horz" pos="1212">
          <p15:clr>
            <a:srgbClr val="A4A3A4"/>
          </p15:clr>
        </p15:guide>
        <p15:guide id="7" orient="horz" pos="3239">
          <p15:clr>
            <a:srgbClr val="A4A3A4"/>
          </p15:clr>
        </p15:guide>
        <p15:guide id="8" orient="horz" pos="2842">
          <p15:clr>
            <a:srgbClr val="A4A3A4"/>
          </p15:clr>
        </p15:guide>
        <p15:guide id="9" orient="horz">
          <p15:clr>
            <a:srgbClr val="A4A3A4"/>
          </p15:clr>
        </p15:guide>
        <p15:guide id="10" pos="2880">
          <p15:clr>
            <a:srgbClr val="A4A3A4"/>
          </p15:clr>
        </p15:guide>
        <p15:guide id="11" pos="2472">
          <p15:clr>
            <a:srgbClr val="A4A3A4"/>
          </p15:clr>
        </p15:guide>
        <p15:guide id="12" pos="2064">
          <p15:clr>
            <a:srgbClr val="A4A3A4"/>
          </p15:clr>
        </p15:guide>
        <p15:guide id="13" pos="1247">
          <p15:clr>
            <a:srgbClr val="A4A3A4"/>
          </p15:clr>
        </p15:guide>
        <p15:guide id="14" pos="839">
          <p15:clr>
            <a:srgbClr val="A4A3A4"/>
          </p15:clr>
        </p15:guide>
        <p15:guide id="15" pos="431">
          <p15:clr>
            <a:srgbClr val="A4A3A4"/>
          </p15:clr>
        </p15:guide>
        <p15:guide id="16" pos="3288">
          <p15:clr>
            <a:srgbClr val="A4A3A4"/>
          </p15:clr>
        </p15:guide>
        <p15:guide id="17" pos="3696">
          <p15:clr>
            <a:srgbClr val="A4A3A4"/>
          </p15:clr>
        </p15:guide>
        <p15:guide id="18" pos="4105">
          <p15:clr>
            <a:srgbClr val="A4A3A4"/>
          </p15:clr>
        </p15:guide>
        <p15:guide id="19" pos="4513">
          <p15:clr>
            <a:srgbClr val="A4A3A4"/>
          </p15:clr>
        </p15:guide>
        <p15:guide id="20" pos="4921">
          <p15:clr>
            <a:srgbClr val="A4A3A4"/>
          </p15:clr>
        </p15:guide>
        <p15:guide id="21" pos="5329">
          <p15:clr>
            <a:srgbClr val="A4A3A4"/>
          </p15:clr>
        </p15:guide>
        <p15:guide id="22" pos="1655">
          <p15:clr>
            <a:srgbClr val="A4A3A4"/>
          </p15:clr>
        </p15:guide>
        <p15:guide id="23">
          <p15:clr>
            <a:srgbClr val="A4A3A4"/>
          </p15:clr>
        </p15:guide>
        <p15:guide id="24" orient="horz" pos="410">
          <p15:clr>
            <a:srgbClr val="A4A3A4"/>
          </p15:clr>
        </p15:guide>
        <p15:guide id="25" orient="horz" pos="814">
          <p15:clr>
            <a:srgbClr val="A4A3A4"/>
          </p15:clr>
        </p15:guide>
        <p15:guide id="26" orient="horz" pos="1620">
          <p15:clr>
            <a:srgbClr val="A4A3A4"/>
          </p15:clr>
        </p15:guide>
        <p15:guide id="27" orient="horz" pos="1217">
          <p15:clr>
            <a:srgbClr val="A4A3A4"/>
          </p15:clr>
        </p15:guide>
        <p15:guide id="28" orient="horz" pos="2830">
          <p15:clr>
            <a:srgbClr val="A4A3A4"/>
          </p15:clr>
        </p15:guide>
        <p15:guide id="29" orient="horz" pos="7">
          <p15:clr>
            <a:srgbClr val="A4A3A4"/>
          </p15:clr>
        </p15:guide>
        <p15:guide id="30" orient="horz" pos="2444">
          <p15:clr>
            <a:srgbClr val="A4A3A4"/>
          </p15:clr>
        </p15:guide>
        <p15:guide id="31" orient="horz" pos="2023">
          <p15:clr>
            <a:srgbClr val="A4A3A4"/>
          </p15:clr>
        </p15:guide>
        <p15:guide id="32" pos="2477">
          <p15:clr>
            <a:srgbClr val="A4A3A4"/>
          </p15:clr>
        </p15:guide>
        <p15:guide id="33" pos="2074">
          <p15:clr>
            <a:srgbClr val="A4A3A4"/>
          </p15:clr>
        </p15:guide>
        <p15:guide id="34" pos="1248">
          <p15:clr>
            <a:srgbClr val="A4A3A4"/>
          </p15:clr>
        </p15:guide>
        <p15:guide id="35" pos="436">
          <p15:clr>
            <a:srgbClr val="A4A3A4"/>
          </p15:clr>
        </p15:guide>
        <p15:guide id="36" pos="3283">
          <p15:clr>
            <a:srgbClr val="A4A3A4"/>
          </p15:clr>
        </p15:guide>
        <p15:guide id="37" pos="3686">
          <p15:clr>
            <a:srgbClr val="A4A3A4"/>
          </p15:clr>
        </p15:guide>
        <p15:guide id="38" pos="4493">
          <p15:clr>
            <a:srgbClr val="A4A3A4"/>
          </p15:clr>
        </p15:guide>
        <p15:guide id="39" pos="4915">
          <p15:clr>
            <a:srgbClr val="A4A3A4"/>
          </p15:clr>
        </p15:guide>
        <p15:guide id="40" pos="1670">
          <p15:clr>
            <a:srgbClr val="A4A3A4"/>
          </p15:clr>
        </p15:guide>
        <p15:guide id="41" orient="horz" pos="386">
          <p15:clr>
            <a:srgbClr val="A4A3A4"/>
          </p15:clr>
        </p15:guide>
        <p15:guide id="42" orient="horz" pos="2839">
          <p15:clr>
            <a:srgbClr val="A4A3A4"/>
          </p15:clr>
        </p15:guide>
        <p15:guide id="43" orient="horz" pos="1612">
          <p15:clr>
            <a:srgbClr val="A4A3A4"/>
          </p15:clr>
        </p15:guide>
        <p15:guide id="44" pos="5315">
          <p15:clr>
            <a:srgbClr val="A4A3A4"/>
          </p15:clr>
        </p15:guide>
        <p15:guide id="45" pos="2785">
          <p15:clr>
            <a:srgbClr val="A4A3A4"/>
          </p15:clr>
        </p15:guide>
        <p15:guide id="46" pos="421">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7021"/>
    <a:srgbClr val="101324"/>
    <a:srgbClr val="FF6600"/>
    <a:srgbClr val="E8241C"/>
    <a:srgbClr val="00ACCB"/>
    <a:srgbClr val="FE5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12" autoAdjust="0"/>
    <p:restoredTop sz="88910" autoAdjust="0"/>
  </p:normalViewPr>
  <p:slideViewPr>
    <p:cSldViewPr snapToGrid="0" snapToObjects="1" showGuides="1">
      <p:cViewPr varScale="1">
        <p:scale>
          <a:sx n="80" d="100"/>
          <a:sy n="80" d="100"/>
        </p:scale>
        <p:origin x="936" y="90"/>
      </p:cViewPr>
      <p:guideLst>
        <p:guide orient="horz" pos="395"/>
        <p:guide orient="horz" pos="804"/>
        <p:guide orient="horz" pos="1613"/>
        <p:guide orient="horz" pos="2432"/>
        <p:guide orient="horz" pos="2028"/>
        <p:guide orient="horz" pos="1212"/>
        <p:guide orient="horz" pos="3239"/>
        <p:guide orient="horz" pos="2842"/>
        <p:guide orient="horz"/>
        <p:guide pos="2880"/>
        <p:guide pos="2472"/>
        <p:guide pos="2064"/>
        <p:guide pos="1247"/>
        <p:guide pos="839"/>
        <p:guide pos="431"/>
        <p:guide pos="3288"/>
        <p:guide pos="3696"/>
        <p:guide pos="4105"/>
        <p:guide pos="4513"/>
        <p:guide pos="4921"/>
        <p:guide pos="5329"/>
        <p:guide pos="1655"/>
        <p:guide/>
        <p:guide orient="horz" pos="410"/>
        <p:guide orient="horz" pos="814"/>
        <p:guide orient="horz" pos="1620"/>
        <p:guide orient="horz" pos="1217"/>
        <p:guide orient="horz" pos="2830"/>
        <p:guide orient="horz" pos="7"/>
        <p:guide orient="horz" pos="2444"/>
        <p:guide orient="horz" pos="2023"/>
        <p:guide pos="2477"/>
        <p:guide pos="2074"/>
        <p:guide pos="1248"/>
        <p:guide pos="436"/>
        <p:guide pos="3283"/>
        <p:guide pos="3686"/>
        <p:guide pos="4493"/>
        <p:guide pos="4915"/>
        <p:guide pos="1670"/>
        <p:guide orient="horz" pos="386"/>
        <p:guide orient="horz" pos="2839"/>
        <p:guide orient="horz" pos="1612"/>
        <p:guide pos="5315"/>
        <p:guide pos="2785"/>
        <p:guide pos="421"/>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160" d="100"/>
          <a:sy n="160" d="100"/>
        </p:scale>
        <p:origin x="-2064" y="-112"/>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80013" y="0"/>
            <a:ext cx="3962400" cy="342900"/>
          </a:xfrm>
          <a:prstGeom prst="rect">
            <a:avLst/>
          </a:prstGeom>
        </p:spPr>
        <p:txBody>
          <a:bodyPr vert="horz" lIns="91440" tIns="45720" rIns="91440" bIns="45720" rtlCol="0"/>
          <a:lstStyle>
            <a:lvl1pPr algn="r">
              <a:defRPr sz="1200"/>
            </a:lvl1pPr>
          </a:lstStyle>
          <a:p>
            <a:fld id="{EBA3D374-2B49-334B-B35A-1D4C146A411A}" type="datetimeFigureOut">
              <a:rPr lang="en-US" smtClean="0"/>
              <a:pPr/>
              <a:t>11/21/2017</a:t>
            </a:fld>
            <a:endParaRPr lang="en-US"/>
          </a:p>
        </p:txBody>
      </p:sp>
      <p:sp>
        <p:nvSpPr>
          <p:cNvPr id="4" name="Footer Placeholder 3"/>
          <p:cNvSpPr>
            <a:spLocks noGrp="1"/>
          </p:cNvSpPr>
          <p:nvPr>
            <p:ph type="ftr" sz="quarter" idx="2"/>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80013" y="6513513"/>
            <a:ext cx="3962400" cy="342900"/>
          </a:xfrm>
          <a:prstGeom prst="rect">
            <a:avLst/>
          </a:prstGeom>
        </p:spPr>
        <p:txBody>
          <a:bodyPr vert="horz" lIns="91440" tIns="45720" rIns="91440" bIns="45720" rtlCol="0" anchor="b"/>
          <a:lstStyle>
            <a:lvl1pPr algn="r">
              <a:defRPr sz="1200"/>
            </a:lvl1pPr>
          </a:lstStyle>
          <a:p>
            <a:fld id="{ABB3ACE5-7387-5049-9EF8-2FD603941CC6}"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7BB2BDF4-9129-9945-B5FE-3CBB4106A1AA}" type="datetimeFigureOut">
              <a:rPr lang="en-US" smtClean="0"/>
              <a:pPr/>
              <a:t>11/21/2017</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92CFF2CC-4B06-CB47-A2DC-DD9E6CE0C0AD}"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Jack_Cover_slide">
    <p:bg>
      <p:bgPr>
        <a:solidFill>
          <a:schemeClr val="tx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683419" y="650875"/>
            <a:ext cx="7088981" cy="649287"/>
          </a:xfrm>
        </p:spPr>
        <p:txBody>
          <a:bodyPr lIns="0" tIns="0" rIns="0" bIns="0" anchor="t">
            <a:noAutofit/>
          </a:bodyPr>
          <a:lstStyle>
            <a:lvl1pPr algn="l">
              <a:lnSpc>
                <a:spcPct val="90000"/>
              </a:lnSpc>
              <a:defRPr sz="4000" b="1" i="0">
                <a:solidFill>
                  <a:srgbClr val="FF6600"/>
                </a:solidFill>
                <a:latin typeface="Gill Sans"/>
                <a:cs typeface="Gill Sans"/>
              </a:defRPr>
            </a:lvl1pPr>
          </a:lstStyle>
          <a:p>
            <a:r>
              <a:rPr lang="en-US" noProof="0" dirty="0"/>
              <a:t>Heading here</a:t>
            </a:r>
          </a:p>
        </p:txBody>
      </p:sp>
      <p:sp>
        <p:nvSpPr>
          <p:cNvPr id="4" name="Text Placeholder 14"/>
          <p:cNvSpPr>
            <a:spLocks noGrp="1"/>
          </p:cNvSpPr>
          <p:nvPr>
            <p:ph type="body" sz="quarter" idx="11"/>
          </p:nvPr>
        </p:nvSpPr>
        <p:spPr>
          <a:xfrm>
            <a:off x="673498" y="1931669"/>
            <a:ext cx="7098902" cy="1931155"/>
          </a:xfrm>
          <a:noFill/>
          <a:ln>
            <a:noFill/>
          </a:ln>
        </p:spPr>
        <p:txBody>
          <a:bodyPr lIns="0" tIns="0" rIns="0" bIns="0">
            <a:noAutofit/>
          </a:bodyPr>
          <a:lstStyle>
            <a:lvl1pPr marL="0" indent="0">
              <a:lnSpc>
                <a:spcPct val="90000"/>
              </a:lnSpc>
              <a:spcBef>
                <a:spcPts val="300"/>
              </a:spcBef>
              <a:buFont typeface="Wingdings" panose="05000000000000000000" pitchFamily="2" charset="2"/>
              <a:buNone/>
              <a:defRPr sz="2000" b="0">
                <a:solidFill>
                  <a:schemeClr val="bg1"/>
                </a:solidFill>
                <a:latin typeface="+mn-lt"/>
                <a:cs typeface="Arial" panose="020B0604020202020204" pitchFamily="34" charset="0"/>
              </a:defRPr>
            </a:lvl1pPr>
            <a:lvl2pPr marL="457200" indent="0">
              <a:buFontTx/>
              <a:buNone/>
              <a:defRPr sz="2000">
                <a:solidFill>
                  <a:schemeClr val="bg1"/>
                </a:solidFill>
                <a:latin typeface="Franklin Gothic Book" panose="020B0503020102020204" pitchFamily="34" charset="0"/>
              </a:defRPr>
            </a:lvl2pPr>
            <a:lvl3pPr marL="914400" indent="0">
              <a:buFontTx/>
              <a:buNone/>
              <a:defRPr sz="1800">
                <a:solidFill>
                  <a:schemeClr val="bg1"/>
                </a:solidFill>
                <a:latin typeface="Franklin Gothic Book" panose="020B0503020102020204" pitchFamily="34" charset="0"/>
              </a:defRPr>
            </a:lvl3pPr>
            <a:lvl4pPr marL="1371600" indent="0">
              <a:buFontTx/>
              <a:buNone/>
              <a:defRPr sz="1600">
                <a:solidFill>
                  <a:schemeClr val="bg1"/>
                </a:solidFill>
                <a:latin typeface="Franklin Gothic Book" panose="020B0503020102020204" pitchFamily="34" charset="0"/>
              </a:defRPr>
            </a:lvl4pPr>
            <a:lvl5pPr marL="1828800" indent="0">
              <a:buFontTx/>
              <a:buNone/>
              <a:defRPr sz="1600">
                <a:solidFill>
                  <a:schemeClr val="bg1"/>
                </a:solidFill>
                <a:latin typeface="Franklin Gothic Book" panose="020B0503020102020204" pitchFamily="34" charset="0"/>
              </a:defRPr>
            </a:lvl5pPr>
          </a:lstStyle>
          <a:p>
            <a:pPr lvl="0"/>
            <a:r>
              <a:rPr lang="en-US" noProof="0"/>
              <a:t>Edit Master text styles</a:t>
            </a:r>
          </a:p>
        </p:txBody>
      </p:sp>
    </p:spTree>
    <p:extLst>
      <p:ext uri="{BB962C8B-B14F-4D97-AF65-F5344CB8AC3E}">
        <p14:creationId xmlns:p14="http://schemas.microsoft.com/office/powerpoint/2010/main" val="756212262"/>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Jack_Layout_04">
    <p:bg>
      <p:bgPr>
        <a:solidFill>
          <a:schemeClr val="bg1"/>
        </a:solidFill>
        <a:effectLst/>
      </p:bgPr>
    </p:bg>
    <p:spTree>
      <p:nvGrpSpPr>
        <p:cNvPr id="1" name=""/>
        <p:cNvGrpSpPr/>
        <p:nvPr/>
      </p:nvGrpSpPr>
      <p:grpSpPr>
        <a:xfrm>
          <a:off x="0" y="0"/>
          <a:ext cx="0" cy="0"/>
          <a:chOff x="0" y="0"/>
          <a:chExt cx="0" cy="0"/>
        </a:xfrm>
      </p:grpSpPr>
      <p:sp>
        <p:nvSpPr>
          <p:cNvPr id="18" name="Picture Placeholder 4"/>
          <p:cNvSpPr>
            <a:spLocks noGrp="1"/>
          </p:cNvSpPr>
          <p:nvPr>
            <p:ph type="pic" sz="quarter" idx="12" hasCustomPrompt="1"/>
          </p:nvPr>
        </p:nvSpPr>
        <p:spPr>
          <a:xfrm>
            <a:off x="0" y="1"/>
            <a:ext cx="9144000" cy="5143500"/>
          </a:xfrm>
          <a:solidFill>
            <a:schemeClr val="accent1">
              <a:lumMod val="40000"/>
              <a:lumOff val="60000"/>
            </a:schemeClr>
          </a:solidFill>
          <a:ln w="57150">
            <a:noFill/>
          </a:ln>
        </p:spPr>
        <p:txBody>
          <a:bodyPr anchor="ctr"/>
          <a:lstStyle>
            <a:lvl1pPr marL="0" indent="0" algn="ctr">
              <a:buFontTx/>
              <a:buNone/>
              <a:defRPr b="0" baseline="0">
                <a:solidFill>
                  <a:schemeClr val="bg1"/>
                </a:solidFill>
                <a:latin typeface="+mn-lt"/>
                <a:cs typeface="Arial" panose="020B0604020202020204" pitchFamily="34" charset="0"/>
              </a:defRPr>
            </a:lvl1pPr>
          </a:lstStyle>
          <a:p>
            <a:r>
              <a:rPr lang="en-US" noProof="0" dirty="0"/>
              <a:t>Drag video to placeholder</a:t>
            </a:r>
          </a:p>
        </p:txBody>
      </p:sp>
    </p:spTree>
    <p:extLst>
      <p:ext uri="{BB962C8B-B14F-4D97-AF65-F5344CB8AC3E}">
        <p14:creationId xmlns:p14="http://schemas.microsoft.com/office/powerpoint/2010/main" val="2176255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Jack_Layout_04">
    <p:bg>
      <p:bgPr>
        <a:solidFill>
          <a:schemeClr val="bg1"/>
        </a:solidFill>
        <a:effectLst/>
      </p:bgPr>
    </p:bg>
    <p:spTree>
      <p:nvGrpSpPr>
        <p:cNvPr id="1" name=""/>
        <p:cNvGrpSpPr/>
        <p:nvPr/>
      </p:nvGrpSpPr>
      <p:grpSpPr>
        <a:xfrm>
          <a:off x="0" y="0"/>
          <a:ext cx="0" cy="0"/>
          <a:chOff x="0" y="0"/>
          <a:chExt cx="0" cy="0"/>
        </a:xfrm>
      </p:grpSpPr>
      <p:sp>
        <p:nvSpPr>
          <p:cNvPr id="18" name="Picture Placeholder 4"/>
          <p:cNvSpPr>
            <a:spLocks noGrp="1"/>
          </p:cNvSpPr>
          <p:nvPr>
            <p:ph type="pic" sz="quarter" idx="12" hasCustomPrompt="1"/>
          </p:nvPr>
        </p:nvSpPr>
        <p:spPr>
          <a:xfrm>
            <a:off x="0" y="1"/>
            <a:ext cx="9144000" cy="5143500"/>
          </a:xfrm>
          <a:solidFill>
            <a:schemeClr val="accent1">
              <a:lumMod val="40000"/>
              <a:lumOff val="60000"/>
            </a:schemeClr>
          </a:solidFill>
          <a:ln w="57150">
            <a:noFill/>
          </a:ln>
        </p:spPr>
        <p:txBody>
          <a:bodyPr anchor="ctr"/>
          <a:lstStyle>
            <a:lvl1pPr marL="0" indent="0" algn="ctr">
              <a:buFontTx/>
              <a:buNone/>
              <a:defRPr b="0" baseline="0">
                <a:solidFill>
                  <a:schemeClr val="bg1"/>
                </a:solidFill>
                <a:latin typeface="+mn-lt"/>
                <a:cs typeface="Arial" panose="020B0604020202020204" pitchFamily="34" charset="0"/>
              </a:defRPr>
            </a:lvl1pPr>
          </a:lstStyle>
          <a:p>
            <a:r>
              <a:rPr lang="en-US" noProof="0" dirty="0"/>
              <a:t>Drag photo to placeholder</a:t>
            </a:r>
          </a:p>
        </p:txBody>
      </p:sp>
    </p:spTree>
    <p:extLst>
      <p:ext uri="{BB962C8B-B14F-4D97-AF65-F5344CB8AC3E}">
        <p14:creationId xmlns:p14="http://schemas.microsoft.com/office/powerpoint/2010/main" val="2879982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Jack_Layout 06">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84213" y="627063"/>
            <a:ext cx="7753350" cy="649287"/>
          </a:xfrm>
        </p:spPr>
        <p:txBody>
          <a:bodyPr lIns="0" tIns="0" rIns="0" bIns="0" anchor="t">
            <a:noAutofit/>
          </a:bodyPr>
          <a:lstStyle>
            <a:lvl1pPr algn="l">
              <a:defRPr sz="2800" b="1" i="0">
                <a:solidFill>
                  <a:schemeClr val="accent1"/>
                </a:solidFill>
                <a:latin typeface="Gill Sans"/>
                <a:cs typeface="Gill Sans"/>
              </a:defRPr>
            </a:lvl1pPr>
          </a:lstStyle>
          <a:p>
            <a:r>
              <a:rPr lang="en-US" noProof="0" dirty="0"/>
              <a:t>Heading here</a:t>
            </a:r>
          </a:p>
        </p:txBody>
      </p:sp>
      <p:sp>
        <p:nvSpPr>
          <p:cNvPr id="4" name="Text Placeholder 7"/>
          <p:cNvSpPr>
            <a:spLocks noGrp="1"/>
          </p:cNvSpPr>
          <p:nvPr>
            <p:ph type="body" sz="quarter" idx="10"/>
          </p:nvPr>
        </p:nvSpPr>
        <p:spPr>
          <a:xfrm>
            <a:off x="680730" y="1266826"/>
            <a:ext cx="6480115" cy="3249612"/>
          </a:xfrm>
        </p:spPr>
        <p:txBody>
          <a:bodyPr lIns="0" tIns="0" rIns="0" bIns="0">
            <a:noAutofit/>
          </a:bodyPr>
          <a:lstStyle>
            <a:lvl1pPr marL="227013" indent="-227013">
              <a:spcBef>
                <a:spcPts val="0"/>
              </a:spcBef>
              <a:buFont typeface="Wingdings" panose="05000000000000000000" pitchFamily="2" charset="2"/>
              <a:buChar char="§"/>
              <a:defRPr sz="2000" b="0">
                <a:solidFill>
                  <a:schemeClr val="tx2"/>
                </a:solidFill>
                <a:latin typeface="+mn-lt"/>
              </a:defRPr>
            </a:lvl1pPr>
            <a:lvl2pPr marL="457200" indent="0">
              <a:buFontTx/>
              <a:buNone/>
              <a:defRPr sz="4800">
                <a:latin typeface="Futura LT Bold" panose="02000803040000020003" pitchFamily="2" charset="0"/>
              </a:defRPr>
            </a:lvl2pPr>
            <a:lvl3pPr marL="914400" indent="0">
              <a:buFontTx/>
              <a:buNone/>
              <a:defRPr sz="4800">
                <a:latin typeface="Futura LT Bold" panose="02000803040000020003" pitchFamily="2" charset="0"/>
              </a:defRPr>
            </a:lvl3pPr>
            <a:lvl4pPr marL="1371600" indent="0">
              <a:buFontTx/>
              <a:buNone/>
              <a:defRPr sz="4800">
                <a:latin typeface="Futura LT Bold" panose="02000803040000020003" pitchFamily="2" charset="0"/>
              </a:defRPr>
            </a:lvl4pPr>
            <a:lvl5pPr marL="1828800" indent="0">
              <a:buFontTx/>
              <a:buNone/>
              <a:defRPr sz="4800">
                <a:latin typeface="Futura LT Bold" panose="02000803040000020003" pitchFamily="2" charset="0"/>
              </a:defRPr>
            </a:lvl5pPr>
          </a:lstStyle>
          <a:p>
            <a:pPr lvl="0"/>
            <a:r>
              <a:rPr lang="en-US" noProof="0"/>
              <a:t>Edit Master text styles</a:t>
            </a:r>
          </a:p>
        </p:txBody>
      </p:sp>
    </p:spTree>
    <p:extLst>
      <p:ext uri="{BB962C8B-B14F-4D97-AF65-F5344CB8AC3E}">
        <p14:creationId xmlns:p14="http://schemas.microsoft.com/office/powerpoint/2010/main" val="142990756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ack_Cover_slide">
    <p:bg>
      <p:bgPr>
        <a:solidFill>
          <a:schemeClr val="tx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683419" y="650875"/>
            <a:ext cx="7088981" cy="649287"/>
          </a:xfrm>
        </p:spPr>
        <p:txBody>
          <a:bodyPr lIns="0" tIns="0" rIns="0" bIns="0" anchor="t">
            <a:noAutofit/>
          </a:bodyPr>
          <a:lstStyle>
            <a:lvl1pPr algn="l">
              <a:lnSpc>
                <a:spcPct val="90000"/>
              </a:lnSpc>
              <a:defRPr sz="4000" b="1" i="0">
                <a:solidFill>
                  <a:srgbClr val="FF6600"/>
                </a:solidFill>
                <a:latin typeface="Gill Sans"/>
                <a:cs typeface="Gill Sans"/>
              </a:defRPr>
            </a:lvl1pPr>
          </a:lstStyle>
          <a:p>
            <a:r>
              <a:rPr lang="en-US" noProof="0" dirty="0"/>
              <a:t>Heading here</a:t>
            </a:r>
          </a:p>
        </p:txBody>
      </p:sp>
      <p:sp>
        <p:nvSpPr>
          <p:cNvPr id="4" name="Text Placeholder 14"/>
          <p:cNvSpPr>
            <a:spLocks noGrp="1"/>
          </p:cNvSpPr>
          <p:nvPr>
            <p:ph type="body" sz="quarter" idx="11"/>
          </p:nvPr>
        </p:nvSpPr>
        <p:spPr>
          <a:xfrm>
            <a:off x="673498" y="1931669"/>
            <a:ext cx="7098902" cy="1931155"/>
          </a:xfrm>
          <a:noFill/>
          <a:ln>
            <a:noFill/>
          </a:ln>
        </p:spPr>
        <p:txBody>
          <a:bodyPr lIns="0" tIns="0" rIns="0" bIns="0">
            <a:noAutofit/>
          </a:bodyPr>
          <a:lstStyle>
            <a:lvl1pPr marL="0" indent="0">
              <a:lnSpc>
                <a:spcPct val="90000"/>
              </a:lnSpc>
              <a:spcBef>
                <a:spcPts val="300"/>
              </a:spcBef>
              <a:buFont typeface="Wingdings" panose="05000000000000000000" pitchFamily="2" charset="2"/>
              <a:buNone/>
              <a:defRPr sz="2000" b="0">
                <a:solidFill>
                  <a:schemeClr val="bg1"/>
                </a:solidFill>
                <a:latin typeface="+mn-lt"/>
                <a:cs typeface="Arial" panose="020B0604020202020204" pitchFamily="34" charset="0"/>
              </a:defRPr>
            </a:lvl1pPr>
            <a:lvl2pPr marL="457200" indent="0">
              <a:buFontTx/>
              <a:buNone/>
              <a:defRPr sz="2000">
                <a:solidFill>
                  <a:schemeClr val="bg1"/>
                </a:solidFill>
                <a:latin typeface="Franklin Gothic Book" panose="020B0503020102020204" pitchFamily="34" charset="0"/>
              </a:defRPr>
            </a:lvl2pPr>
            <a:lvl3pPr marL="914400" indent="0">
              <a:buFontTx/>
              <a:buNone/>
              <a:defRPr sz="1800">
                <a:solidFill>
                  <a:schemeClr val="bg1"/>
                </a:solidFill>
                <a:latin typeface="Franklin Gothic Book" panose="020B0503020102020204" pitchFamily="34" charset="0"/>
              </a:defRPr>
            </a:lvl3pPr>
            <a:lvl4pPr marL="1371600" indent="0">
              <a:buFontTx/>
              <a:buNone/>
              <a:defRPr sz="1600">
                <a:solidFill>
                  <a:schemeClr val="bg1"/>
                </a:solidFill>
                <a:latin typeface="Franklin Gothic Book" panose="020B0503020102020204" pitchFamily="34" charset="0"/>
              </a:defRPr>
            </a:lvl4pPr>
            <a:lvl5pPr marL="1828800" indent="0">
              <a:buFontTx/>
              <a:buNone/>
              <a:defRPr sz="1600">
                <a:solidFill>
                  <a:schemeClr val="bg1"/>
                </a:solidFill>
                <a:latin typeface="Franklin Gothic Book" panose="020B0503020102020204" pitchFamily="34" charset="0"/>
              </a:defRPr>
            </a:lvl5pPr>
          </a:lstStyle>
          <a:p>
            <a:pPr lvl="0"/>
            <a:r>
              <a:rPr lang="en-US" noProof="0"/>
              <a:t>Click to edit Master text styles</a:t>
            </a:r>
          </a:p>
        </p:txBody>
      </p:sp>
    </p:spTree>
    <p:extLst>
      <p:ext uri="{BB962C8B-B14F-4D97-AF65-F5344CB8AC3E}">
        <p14:creationId xmlns:p14="http://schemas.microsoft.com/office/powerpoint/2010/main" val="1967549028"/>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Jack_Layout 01">
    <p:bg>
      <p:bgPr>
        <a:solidFill>
          <a:schemeClr val="bg1"/>
        </a:solidFill>
        <a:effectLst/>
      </p:bgPr>
    </p:bg>
    <p:spTree>
      <p:nvGrpSpPr>
        <p:cNvPr id="1" name=""/>
        <p:cNvGrpSpPr/>
        <p:nvPr/>
      </p:nvGrpSpPr>
      <p:grpSpPr>
        <a:xfrm>
          <a:off x="0" y="0"/>
          <a:ext cx="0" cy="0"/>
          <a:chOff x="0" y="0"/>
          <a:chExt cx="0" cy="0"/>
        </a:xfrm>
      </p:grpSpPr>
      <p:sp>
        <p:nvSpPr>
          <p:cNvPr id="16" name="Text Placeholder 14"/>
          <p:cNvSpPr>
            <a:spLocks noGrp="1"/>
          </p:cNvSpPr>
          <p:nvPr>
            <p:ph type="body" sz="quarter" idx="11"/>
          </p:nvPr>
        </p:nvSpPr>
        <p:spPr>
          <a:xfrm>
            <a:off x="673498" y="1593030"/>
            <a:ext cx="3898502" cy="2582150"/>
          </a:xfrm>
          <a:noFill/>
          <a:ln>
            <a:noFill/>
          </a:ln>
        </p:spPr>
        <p:txBody>
          <a:bodyPr lIns="0" tIns="0" rIns="0" bIns="0">
            <a:noAutofit/>
          </a:bodyPr>
          <a:lstStyle>
            <a:lvl1pPr marL="0" indent="0">
              <a:lnSpc>
                <a:spcPct val="90000"/>
              </a:lnSpc>
              <a:spcBef>
                <a:spcPts val="300"/>
              </a:spcBef>
              <a:buFontTx/>
              <a:buNone/>
              <a:defRPr sz="2000" b="0">
                <a:solidFill>
                  <a:schemeClr val="tx2"/>
                </a:solidFill>
                <a:latin typeface="+mj-lt"/>
                <a:cs typeface="Arial" panose="020B0604020202020204" pitchFamily="34" charset="0"/>
              </a:defRPr>
            </a:lvl1pPr>
            <a:lvl2pPr marL="457200" indent="0">
              <a:buFontTx/>
              <a:buNone/>
              <a:defRPr sz="2000">
                <a:solidFill>
                  <a:schemeClr val="bg1"/>
                </a:solidFill>
                <a:latin typeface="Franklin Gothic Book" panose="020B0503020102020204" pitchFamily="34" charset="0"/>
              </a:defRPr>
            </a:lvl2pPr>
            <a:lvl3pPr marL="914400" indent="0">
              <a:buFontTx/>
              <a:buNone/>
              <a:defRPr sz="1800">
                <a:solidFill>
                  <a:schemeClr val="bg1"/>
                </a:solidFill>
                <a:latin typeface="Franklin Gothic Book" panose="020B0503020102020204" pitchFamily="34" charset="0"/>
              </a:defRPr>
            </a:lvl3pPr>
            <a:lvl4pPr marL="1371600" indent="0">
              <a:buFontTx/>
              <a:buNone/>
              <a:defRPr sz="1600">
                <a:solidFill>
                  <a:schemeClr val="bg1"/>
                </a:solidFill>
                <a:latin typeface="Franklin Gothic Book" panose="020B0503020102020204" pitchFamily="34" charset="0"/>
              </a:defRPr>
            </a:lvl4pPr>
            <a:lvl5pPr marL="1828800" indent="0">
              <a:buFontTx/>
              <a:buNone/>
              <a:defRPr sz="1600">
                <a:solidFill>
                  <a:schemeClr val="bg1"/>
                </a:solidFill>
                <a:latin typeface="Franklin Gothic Book" panose="020B0503020102020204" pitchFamily="34" charset="0"/>
              </a:defRPr>
            </a:lvl5pPr>
          </a:lstStyle>
          <a:p>
            <a:pPr lvl="0"/>
            <a:r>
              <a:rPr lang="en-US" noProof="0"/>
              <a:t>Click to edit Master text styles</a:t>
            </a:r>
          </a:p>
        </p:txBody>
      </p:sp>
      <p:sp>
        <p:nvSpPr>
          <p:cNvPr id="18" name="Picture Placeholder 4"/>
          <p:cNvSpPr>
            <a:spLocks noGrp="1"/>
          </p:cNvSpPr>
          <p:nvPr>
            <p:ph type="pic" sz="quarter" idx="12"/>
          </p:nvPr>
        </p:nvSpPr>
        <p:spPr>
          <a:xfrm>
            <a:off x="5219699" y="1030"/>
            <a:ext cx="3924301" cy="5142470"/>
          </a:xfrm>
          <a:solidFill>
            <a:schemeClr val="accent1">
              <a:lumMod val="40000"/>
              <a:lumOff val="60000"/>
            </a:schemeClr>
          </a:solidFill>
        </p:spPr>
        <p:txBody>
          <a:bodyPr anchor="ctr"/>
          <a:lstStyle>
            <a:lvl1pPr marL="0" indent="0" algn="ctr">
              <a:buFontTx/>
              <a:buNone/>
              <a:defRPr b="0">
                <a:solidFill>
                  <a:schemeClr val="bg1"/>
                </a:solidFill>
                <a:latin typeface="+mn-lt"/>
                <a:cs typeface="Arial" panose="020B0604020202020204" pitchFamily="34" charset="0"/>
              </a:defRPr>
            </a:lvl1pPr>
          </a:lstStyle>
          <a:p>
            <a:r>
              <a:rPr lang="en-US" noProof="0"/>
              <a:t>Drag picture to placeholder or click icon to add</a:t>
            </a:r>
            <a:endParaRPr lang="en-US" noProof="0" dirty="0"/>
          </a:p>
        </p:txBody>
      </p:sp>
    </p:spTree>
    <p:extLst>
      <p:ext uri="{BB962C8B-B14F-4D97-AF65-F5344CB8AC3E}">
        <p14:creationId xmlns:p14="http://schemas.microsoft.com/office/powerpoint/2010/main" val="931713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Jack_Layout_04">
    <p:bg>
      <p:bgPr>
        <a:solidFill>
          <a:schemeClr val="bg1"/>
        </a:solidFill>
        <a:effectLst/>
      </p:bgPr>
    </p:bg>
    <p:spTree>
      <p:nvGrpSpPr>
        <p:cNvPr id="1" name=""/>
        <p:cNvGrpSpPr/>
        <p:nvPr/>
      </p:nvGrpSpPr>
      <p:grpSpPr>
        <a:xfrm>
          <a:off x="0" y="0"/>
          <a:ext cx="0" cy="0"/>
          <a:chOff x="0" y="0"/>
          <a:chExt cx="0" cy="0"/>
        </a:xfrm>
      </p:grpSpPr>
      <p:sp>
        <p:nvSpPr>
          <p:cNvPr id="16" name="Text Placeholder 14"/>
          <p:cNvSpPr>
            <a:spLocks noGrp="1"/>
          </p:cNvSpPr>
          <p:nvPr>
            <p:ph type="body" sz="quarter" idx="11"/>
          </p:nvPr>
        </p:nvSpPr>
        <p:spPr>
          <a:xfrm>
            <a:off x="6492239" y="1931670"/>
            <a:ext cx="1945323" cy="2582150"/>
          </a:xfrm>
          <a:noFill/>
          <a:ln>
            <a:noFill/>
          </a:ln>
        </p:spPr>
        <p:txBody>
          <a:bodyPr lIns="0" tIns="0" rIns="0" bIns="0">
            <a:noAutofit/>
          </a:bodyPr>
          <a:lstStyle>
            <a:lvl1pPr marL="0" indent="0">
              <a:lnSpc>
                <a:spcPct val="90000"/>
              </a:lnSpc>
              <a:spcBef>
                <a:spcPts val="300"/>
              </a:spcBef>
              <a:buFontTx/>
              <a:buNone/>
              <a:defRPr sz="1400" b="0">
                <a:solidFill>
                  <a:srgbClr val="666666"/>
                </a:solidFill>
                <a:latin typeface="+mj-lt"/>
                <a:cs typeface="Arial" panose="020B0604020202020204" pitchFamily="34" charset="0"/>
              </a:defRPr>
            </a:lvl1pPr>
            <a:lvl2pPr marL="457200" indent="0">
              <a:buFontTx/>
              <a:buNone/>
              <a:defRPr sz="2000">
                <a:solidFill>
                  <a:schemeClr val="bg1"/>
                </a:solidFill>
                <a:latin typeface="Franklin Gothic Book" panose="020B0503020102020204" pitchFamily="34" charset="0"/>
              </a:defRPr>
            </a:lvl2pPr>
            <a:lvl3pPr marL="914400" indent="0">
              <a:buFontTx/>
              <a:buNone/>
              <a:defRPr sz="1800">
                <a:solidFill>
                  <a:schemeClr val="bg1"/>
                </a:solidFill>
                <a:latin typeface="Franklin Gothic Book" panose="020B0503020102020204" pitchFamily="34" charset="0"/>
              </a:defRPr>
            </a:lvl3pPr>
            <a:lvl4pPr marL="1371600" indent="0">
              <a:buFontTx/>
              <a:buNone/>
              <a:defRPr sz="1600">
                <a:solidFill>
                  <a:schemeClr val="bg1"/>
                </a:solidFill>
                <a:latin typeface="Franklin Gothic Book" panose="020B0503020102020204" pitchFamily="34" charset="0"/>
              </a:defRPr>
            </a:lvl4pPr>
            <a:lvl5pPr marL="1828800" indent="0">
              <a:buFontTx/>
              <a:buNone/>
              <a:defRPr sz="1600">
                <a:solidFill>
                  <a:schemeClr val="bg1"/>
                </a:solidFill>
                <a:latin typeface="Franklin Gothic Book" panose="020B0503020102020204" pitchFamily="34" charset="0"/>
              </a:defRPr>
            </a:lvl5pPr>
          </a:lstStyle>
          <a:p>
            <a:pPr lvl="0"/>
            <a:r>
              <a:rPr lang="en-US" noProof="0"/>
              <a:t>Click to edit Master text styles</a:t>
            </a:r>
          </a:p>
        </p:txBody>
      </p:sp>
      <p:sp>
        <p:nvSpPr>
          <p:cNvPr id="18" name="Picture Placeholder 4"/>
          <p:cNvSpPr>
            <a:spLocks noGrp="1"/>
          </p:cNvSpPr>
          <p:nvPr>
            <p:ph type="pic" sz="quarter" idx="12"/>
          </p:nvPr>
        </p:nvSpPr>
        <p:spPr>
          <a:xfrm>
            <a:off x="0" y="1"/>
            <a:ext cx="5852160" cy="5143500"/>
          </a:xfrm>
          <a:solidFill>
            <a:schemeClr val="accent1">
              <a:lumMod val="40000"/>
              <a:lumOff val="60000"/>
            </a:schemeClr>
          </a:solidFill>
          <a:ln w="57150">
            <a:noFill/>
          </a:ln>
        </p:spPr>
        <p:txBody>
          <a:bodyPr anchor="ctr"/>
          <a:lstStyle>
            <a:lvl1pPr marL="0" indent="0" algn="ctr">
              <a:buFontTx/>
              <a:buNone/>
              <a:defRPr b="0">
                <a:solidFill>
                  <a:schemeClr val="bg1"/>
                </a:solidFill>
                <a:latin typeface="+mn-lt"/>
                <a:cs typeface="Arial" panose="020B0604020202020204" pitchFamily="34" charset="0"/>
              </a:defRPr>
            </a:lvl1pPr>
          </a:lstStyle>
          <a:p>
            <a:r>
              <a:rPr lang="en-US" noProof="0"/>
              <a:t>Drag picture to placeholder or click icon to add</a:t>
            </a:r>
            <a:endParaRPr lang="en-US" noProof="0" dirty="0"/>
          </a:p>
        </p:txBody>
      </p:sp>
    </p:spTree>
    <p:extLst>
      <p:ext uri="{BB962C8B-B14F-4D97-AF65-F5344CB8AC3E}">
        <p14:creationId xmlns:p14="http://schemas.microsoft.com/office/powerpoint/2010/main" val="1593388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Jack_Layout_04">
    <p:bg>
      <p:bgPr>
        <a:solidFill>
          <a:schemeClr val="bg1"/>
        </a:solidFill>
        <a:effectLst/>
      </p:bgPr>
    </p:bg>
    <p:spTree>
      <p:nvGrpSpPr>
        <p:cNvPr id="1" name=""/>
        <p:cNvGrpSpPr/>
        <p:nvPr/>
      </p:nvGrpSpPr>
      <p:grpSpPr>
        <a:xfrm>
          <a:off x="0" y="0"/>
          <a:ext cx="0" cy="0"/>
          <a:chOff x="0" y="0"/>
          <a:chExt cx="0" cy="0"/>
        </a:xfrm>
      </p:grpSpPr>
      <p:sp>
        <p:nvSpPr>
          <p:cNvPr id="18" name="Picture Placeholder 4"/>
          <p:cNvSpPr>
            <a:spLocks noGrp="1"/>
          </p:cNvSpPr>
          <p:nvPr>
            <p:ph type="pic" sz="quarter" idx="12" hasCustomPrompt="1"/>
          </p:nvPr>
        </p:nvSpPr>
        <p:spPr>
          <a:xfrm>
            <a:off x="0" y="1"/>
            <a:ext cx="9144000" cy="5143500"/>
          </a:xfrm>
          <a:solidFill>
            <a:schemeClr val="accent1">
              <a:lumMod val="40000"/>
              <a:lumOff val="60000"/>
            </a:schemeClr>
          </a:solidFill>
          <a:ln w="57150">
            <a:noFill/>
          </a:ln>
        </p:spPr>
        <p:txBody>
          <a:bodyPr anchor="ctr"/>
          <a:lstStyle>
            <a:lvl1pPr marL="0" indent="0" algn="ctr">
              <a:buFontTx/>
              <a:buNone/>
              <a:defRPr b="0" baseline="0">
                <a:solidFill>
                  <a:schemeClr val="bg1"/>
                </a:solidFill>
                <a:latin typeface="+mn-lt"/>
                <a:cs typeface="Arial" panose="020B0604020202020204" pitchFamily="34" charset="0"/>
              </a:defRPr>
            </a:lvl1pPr>
          </a:lstStyle>
          <a:p>
            <a:r>
              <a:rPr lang="en-US" noProof="0" dirty="0"/>
              <a:t>Drag video to placeholder</a:t>
            </a:r>
          </a:p>
        </p:txBody>
      </p:sp>
    </p:spTree>
    <p:extLst>
      <p:ext uri="{BB962C8B-B14F-4D97-AF65-F5344CB8AC3E}">
        <p14:creationId xmlns:p14="http://schemas.microsoft.com/office/powerpoint/2010/main" val="39216273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_Jack_Layout_04">
    <p:bg>
      <p:bgPr>
        <a:solidFill>
          <a:schemeClr val="bg1"/>
        </a:solidFill>
        <a:effectLst/>
      </p:bgPr>
    </p:bg>
    <p:spTree>
      <p:nvGrpSpPr>
        <p:cNvPr id="1" name=""/>
        <p:cNvGrpSpPr/>
        <p:nvPr/>
      </p:nvGrpSpPr>
      <p:grpSpPr>
        <a:xfrm>
          <a:off x="0" y="0"/>
          <a:ext cx="0" cy="0"/>
          <a:chOff x="0" y="0"/>
          <a:chExt cx="0" cy="0"/>
        </a:xfrm>
      </p:grpSpPr>
      <p:sp>
        <p:nvSpPr>
          <p:cNvPr id="18" name="Picture Placeholder 4"/>
          <p:cNvSpPr>
            <a:spLocks noGrp="1"/>
          </p:cNvSpPr>
          <p:nvPr>
            <p:ph type="pic" sz="quarter" idx="12" hasCustomPrompt="1"/>
          </p:nvPr>
        </p:nvSpPr>
        <p:spPr>
          <a:xfrm>
            <a:off x="0" y="1"/>
            <a:ext cx="9144000" cy="5143500"/>
          </a:xfrm>
          <a:solidFill>
            <a:schemeClr val="accent1">
              <a:lumMod val="40000"/>
              <a:lumOff val="60000"/>
            </a:schemeClr>
          </a:solidFill>
          <a:ln w="57150">
            <a:noFill/>
          </a:ln>
        </p:spPr>
        <p:txBody>
          <a:bodyPr anchor="ctr"/>
          <a:lstStyle>
            <a:lvl1pPr marL="0" indent="0" algn="ctr">
              <a:buFontTx/>
              <a:buNone/>
              <a:defRPr b="0" baseline="0">
                <a:solidFill>
                  <a:schemeClr val="bg1"/>
                </a:solidFill>
                <a:latin typeface="+mn-lt"/>
                <a:cs typeface="Arial" panose="020B0604020202020204" pitchFamily="34" charset="0"/>
              </a:defRPr>
            </a:lvl1pPr>
          </a:lstStyle>
          <a:p>
            <a:r>
              <a:rPr lang="en-US" noProof="0" dirty="0"/>
              <a:t>Drag photo to placeholder</a:t>
            </a:r>
          </a:p>
        </p:txBody>
      </p:sp>
    </p:spTree>
    <p:extLst>
      <p:ext uri="{BB962C8B-B14F-4D97-AF65-F5344CB8AC3E}">
        <p14:creationId xmlns:p14="http://schemas.microsoft.com/office/powerpoint/2010/main" val="19811676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Jack_Layout 06">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84213" y="627063"/>
            <a:ext cx="7753350" cy="649287"/>
          </a:xfrm>
        </p:spPr>
        <p:txBody>
          <a:bodyPr lIns="0" tIns="0" rIns="0" bIns="0" anchor="t">
            <a:noAutofit/>
          </a:bodyPr>
          <a:lstStyle>
            <a:lvl1pPr algn="l">
              <a:defRPr sz="2800" b="1" i="0">
                <a:solidFill>
                  <a:schemeClr val="accent1"/>
                </a:solidFill>
                <a:latin typeface="Gill Sans"/>
                <a:cs typeface="Gill Sans"/>
              </a:defRPr>
            </a:lvl1pPr>
          </a:lstStyle>
          <a:p>
            <a:r>
              <a:rPr lang="en-US" noProof="0" dirty="0"/>
              <a:t>Heading here</a:t>
            </a:r>
          </a:p>
        </p:txBody>
      </p:sp>
      <p:sp>
        <p:nvSpPr>
          <p:cNvPr id="4" name="Text Placeholder 7"/>
          <p:cNvSpPr>
            <a:spLocks noGrp="1"/>
          </p:cNvSpPr>
          <p:nvPr>
            <p:ph type="body" sz="quarter" idx="10"/>
          </p:nvPr>
        </p:nvSpPr>
        <p:spPr>
          <a:xfrm>
            <a:off x="680730" y="1266826"/>
            <a:ext cx="6480115" cy="3249612"/>
          </a:xfrm>
        </p:spPr>
        <p:txBody>
          <a:bodyPr lIns="0" tIns="0" rIns="0" bIns="0">
            <a:noAutofit/>
          </a:bodyPr>
          <a:lstStyle>
            <a:lvl1pPr marL="227013" indent="-227013">
              <a:spcBef>
                <a:spcPts val="0"/>
              </a:spcBef>
              <a:buFont typeface="Wingdings" panose="05000000000000000000" pitchFamily="2" charset="2"/>
              <a:buChar char="§"/>
              <a:defRPr sz="2000" b="0">
                <a:solidFill>
                  <a:schemeClr val="tx2"/>
                </a:solidFill>
                <a:latin typeface="+mn-lt"/>
              </a:defRPr>
            </a:lvl1pPr>
            <a:lvl2pPr marL="457200" indent="0">
              <a:buFontTx/>
              <a:buNone/>
              <a:defRPr sz="4800">
                <a:latin typeface="Futura LT Bold" panose="02000803040000020003" pitchFamily="2" charset="0"/>
              </a:defRPr>
            </a:lvl2pPr>
            <a:lvl3pPr marL="914400" indent="0">
              <a:buFontTx/>
              <a:buNone/>
              <a:defRPr sz="4800">
                <a:latin typeface="Futura LT Bold" panose="02000803040000020003" pitchFamily="2" charset="0"/>
              </a:defRPr>
            </a:lvl3pPr>
            <a:lvl4pPr marL="1371600" indent="0">
              <a:buFontTx/>
              <a:buNone/>
              <a:defRPr sz="4800">
                <a:latin typeface="Futura LT Bold" panose="02000803040000020003" pitchFamily="2" charset="0"/>
              </a:defRPr>
            </a:lvl4pPr>
            <a:lvl5pPr marL="1828800" indent="0">
              <a:buFontTx/>
              <a:buNone/>
              <a:defRPr sz="4800">
                <a:latin typeface="Futura LT Bold" panose="02000803040000020003" pitchFamily="2" charset="0"/>
              </a:defRPr>
            </a:lvl5pPr>
          </a:lstStyle>
          <a:p>
            <a:pPr lvl="0"/>
            <a:r>
              <a:rPr lang="en-US" noProof="0"/>
              <a:t>Click to edit Master text styles</a:t>
            </a:r>
          </a:p>
        </p:txBody>
      </p:sp>
    </p:spTree>
    <p:extLst>
      <p:ext uri="{BB962C8B-B14F-4D97-AF65-F5344CB8AC3E}">
        <p14:creationId xmlns:p14="http://schemas.microsoft.com/office/powerpoint/2010/main" val="2519948194"/>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Jack_Cover_slide">
    <p:bg>
      <p:bgPr>
        <a:solidFill>
          <a:schemeClr val="tx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683419" y="650875"/>
            <a:ext cx="7088981" cy="649287"/>
          </a:xfrm>
        </p:spPr>
        <p:txBody>
          <a:bodyPr lIns="0" tIns="0" rIns="0" bIns="0" anchor="t">
            <a:noAutofit/>
          </a:bodyPr>
          <a:lstStyle>
            <a:lvl1pPr algn="l">
              <a:lnSpc>
                <a:spcPct val="90000"/>
              </a:lnSpc>
              <a:defRPr sz="4000" b="1" i="0">
                <a:solidFill>
                  <a:srgbClr val="FF6600"/>
                </a:solidFill>
                <a:latin typeface="Gill Sans"/>
                <a:cs typeface="Gill Sans"/>
              </a:defRPr>
            </a:lvl1pPr>
          </a:lstStyle>
          <a:p>
            <a:r>
              <a:rPr lang="en-US" noProof="0" dirty="0"/>
              <a:t>Heading here</a:t>
            </a:r>
          </a:p>
        </p:txBody>
      </p:sp>
      <p:sp>
        <p:nvSpPr>
          <p:cNvPr id="4" name="Text Placeholder 14"/>
          <p:cNvSpPr>
            <a:spLocks noGrp="1"/>
          </p:cNvSpPr>
          <p:nvPr>
            <p:ph type="body" sz="quarter" idx="11"/>
          </p:nvPr>
        </p:nvSpPr>
        <p:spPr>
          <a:xfrm>
            <a:off x="673498" y="1931669"/>
            <a:ext cx="7098902" cy="1931155"/>
          </a:xfrm>
          <a:noFill/>
          <a:ln>
            <a:noFill/>
          </a:ln>
        </p:spPr>
        <p:txBody>
          <a:bodyPr lIns="0" tIns="0" rIns="0" bIns="0">
            <a:noAutofit/>
          </a:bodyPr>
          <a:lstStyle>
            <a:lvl1pPr marL="0" indent="0">
              <a:lnSpc>
                <a:spcPct val="90000"/>
              </a:lnSpc>
              <a:spcBef>
                <a:spcPts val="300"/>
              </a:spcBef>
              <a:buFont typeface="Wingdings" panose="05000000000000000000" pitchFamily="2" charset="2"/>
              <a:buNone/>
              <a:defRPr sz="2000" b="0">
                <a:solidFill>
                  <a:schemeClr val="bg1"/>
                </a:solidFill>
                <a:latin typeface="+mn-lt"/>
                <a:cs typeface="Arial" panose="020B0604020202020204" pitchFamily="34" charset="0"/>
              </a:defRPr>
            </a:lvl1pPr>
            <a:lvl2pPr marL="457200" indent="0">
              <a:buFontTx/>
              <a:buNone/>
              <a:defRPr sz="2000">
                <a:solidFill>
                  <a:schemeClr val="bg1"/>
                </a:solidFill>
                <a:latin typeface="Franklin Gothic Book" panose="020B0503020102020204" pitchFamily="34" charset="0"/>
              </a:defRPr>
            </a:lvl2pPr>
            <a:lvl3pPr marL="914400" indent="0">
              <a:buFontTx/>
              <a:buNone/>
              <a:defRPr sz="1800">
                <a:solidFill>
                  <a:schemeClr val="bg1"/>
                </a:solidFill>
                <a:latin typeface="Franklin Gothic Book" panose="020B0503020102020204" pitchFamily="34" charset="0"/>
              </a:defRPr>
            </a:lvl3pPr>
            <a:lvl4pPr marL="1371600" indent="0">
              <a:buFontTx/>
              <a:buNone/>
              <a:defRPr sz="1600">
                <a:solidFill>
                  <a:schemeClr val="bg1"/>
                </a:solidFill>
                <a:latin typeface="Franklin Gothic Book" panose="020B0503020102020204" pitchFamily="34" charset="0"/>
              </a:defRPr>
            </a:lvl4pPr>
            <a:lvl5pPr marL="1828800" indent="0">
              <a:buFontTx/>
              <a:buNone/>
              <a:defRPr sz="1600">
                <a:solidFill>
                  <a:schemeClr val="bg1"/>
                </a:solidFill>
                <a:latin typeface="Franklin Gothic Book" panose="020B0503020102020204" pitchFamily="34" charset="0"/>
              </a:defRPr>
            </a:lvl5pPr>
          </a:lstStyle>
          <a:p>
            <a:pPr lvl="0"/>
            <a:r>
              <a:rPr lang="en-US" noProof="0"/>
              <a:t>Click to edit Master text styles</a:t>
            </a:r>
          </a:p>
        </p:txBody>
      </p:sp>
    </p:spTree>
    <p:extLst>
      <p:ext uri="{BB962C8B-B14F-4D97-AF65-F5344CB8AC3E}">
        <p14:creationId xmlns:p14="http://schemas.microsoft.com/office/powerpoint/2010/main" val="4205579144"/>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Jack_Layout 01">
    <p:bg>
      <p:bgPr>
        <a:solidFill>
          <a:schemeClr val="bg1"/>
        </a:solidFill>
        <a:effectLst/>
      </p:bgPr>
    </p:bg>
    <p:spTree>
      <p:nvGrpSpPr>
        <p:cNvPr id="1" name=""/>
        <p:cNvGrpSpPr/>
        <p:nvPr/>
      </p:nvGrpSpPr>
      <p:grpSpPr>
        <a:xfrm>
          <a:off x="0" y="0"/>
          <a:ext cx="0" cy="0"/>
          <a:chOff x="0" y="0"/>
          <a:chExt cx="0" cy="0"/>
        </a:xfrm>
      </p:grpSpPr>
      <p:sp>
        <p:nvSpPr>
          <p:cNvPr id="16" name="Text Placeholder 14"/>
          <p:cNvSpPr>
            <a:spLocks noGrp="1"/>
          </p:cNvSpPr>
          <p:nvPr>
            <p:ph type="body" sz="quarter" idx="11"/>
          </p:nvPr>
        </p:nvSpPr>
        <p:spPr>
          <a:xfrm>
            <a:off x="673498" y="1593030"/>
            <a:ext cx="3898502" cy="2582150"/>
          </a:xfrm>
          <a:noFill/>
          <a:ln>
            <a:noFill/>
          </a:ln>
        </p:spPr>
        <p:txBody>
          <a:bodyPr lIns="0" tIns="0" rIns="0" bIns="0">
            <a:noAutofit/>
          </a:bodyPr>
          <a:lstStyle>
            <a:lvl1pPr marL="0" indent="0">
              <a:lnSpc>
                <a:spcPct val="90000"/>
              </a:lnSpc>
              <a:spcBef>
                <a:spcPts val="300"/>
              </a:spcBef>
              <a:buFontTx/>
              <a:buNone/>
              <a:defRPr sz="2000" b="0">
                <a:solidFill>
                  <a:schemeClr val="tx2"/>
                </a:solidFill>
                <a:latin typeface="+mj-lt"/>
                <a:cs typeface="Arial" panose="020B0604020202020204" pitchFamily="34" charset="0"/>
              </a:defRPr>
            </a:lvl1pPr>
            <a:lvl2pPr marL="457200" indent="0">
              <a:buFontTx/>
              <a:buNone/>
              <a:defRPr sz="2000">
                <a:solidFill>
                  <a:schemeClr val="bg1"/>
                </a:solidFill>
                <a:latin typeface="Franklin Gothic Book" panose="020B0503020102020204" pitchFamily="34" charset="0"/>
              </a:defRPr>
            </a:lvl2pPr>
            <a:lvl3pPr marL="914400" indent="0">
              <a:buFontTx/>
              <a:buNone/>
              <a:defRPr sz="1800">
                <a:solidFill>
                  <a:schemeClr val="bg1"/>
                </a:solidFill>
                <a:latin typeface="Franklin Gothic Book" panose="020B0503020102020204" pitchFamily="34" charset="0"/>
              </a:defRPr>
            </a:lvl3pPr>
            <a:lvl4pPr marL="1371600" indent="0">
              <a:buFontTx/>
              <a:buNone/>
              <a:defRPr sz="1600">
                <a:solidFill>
                  <a:schemeClr val="bg1"/>
                </a:solidFill>
                <a:latin typeface="Franklin Gothic Book" panose="020B0503020102020204" pitchFamily="34" charset="0"/>
              </a:defRPr>
            </a:lvl4pPr>
            <a:lvl5pPr marL="1828800" indent="0">
              <a:buFontTx/>
              <a:buNone/>
              <a:defRPr sz="1600">
                <a:solidFill>
                  <a:schemeClr val="bg1"/>
                </a:solidFill>
                <a:latin typeface="Franklin Gothic Book" panose="020B0503020102020204" pitchFamily="34" charset="0"/>
              </a:defRPr>
            </a:lvl5pPr>
          </a:lstStyle>
          <a:p>
            <a:pPr lvl="0"/>
            <a:r>
              <a:rPr lang="en-US" noProof="0"/>
              <a:t>Edit Master text styles</a:t>
            </a:r>
          </a:p>
        </p:txBody>
      </p:sp>
      <p:sp>
        <p:nvSpPr>
          <p:cNvPr id="18" name="Picture Placeholder 4"/>
          <p:cNvSpPr>
            <a:spLocks noGrp="1"/>
          </p:cNvSpPr>
          <p:nvPr>
            <p:ph type="pic" sz="quarter" idx="12"/>
          </p:nvPr>
        </p:nvSpPr>
        <p:spPr>
          <a:xfrm>
            <a:off x="5219699" y="1030"/>
            <a:ext cx="3924301" cy="5142470"/>
          </a:xfrm>
          <a:solidFill>
            <a:schemeClr val="accent1">
              <a:lumMod val="40000"/>
              <a:lumOff val="60000"/>
            </a:schemeClr>
          </a:solidFill>
        </p:spPr>
        <p:txBody>
          <a:bodyPr anchor="ctr"/>
          <a:lstStyle>
            <a:lvl1pPr marL="0" indent="0" algn="ctr">
              <a:buFontTx/>
              <a:buNone/>
              <a:defRPr b="0">
                <a:solidFill>
                  <a:schemeClr val="bg1"/>
                </a:solidFill>
                <a:latin typeface="+mn-lt"/>
                <a:cs typeface="Arial" panose="020B0604020202020204" pitchFamily="34" charset="0"/>
              </a:defRPr>
            </a:lvl1pPr>
          </a:lstStyle>
          <a:p>
            <a:r>
              <a:rPr lang="en-US" noProof="0"/>
              <a:t>Click icon to add picture</a:t>
            </a:r>
            <a:endParaRPr lang="en-US" noProof="0" dirty="0"/>
          </a:p>
        </p:txBody>
      </p:sp>
    </p:spTree>
    <p:extLst>
      <p:ext uri="{BB962C8B-B14F-4D97-AF65-F5344CB8AC3E}">
        <p14:creationId xmlns:p14="http://schemas.microsoft.com/office/powerpoint/2010/main" val="8512644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Jack_Layout 01">
    <p:bg>
      <p:bgPr>
        <a:solidFill>
          <a:schemeClr val="bg1"/>
        </a:solidFill>
        <a:effectLst/>
      </p:bgPr>
    </p:bg>
    <p:spTree>
      <p:nvGrpSpPr>
        <p:cNvPr id="1" name=""/>
        <p:cNvGrpSpPr/>
        <p:nvPr/>
      </p:nvGrpSpPr>
      <p:grpSpPr>
        <a:xfrm>
          <a:off x="0" y="0"/>
          <a:ext cx="0" cy="0"/>
          <a:chOff x="0" y="0"/>
          <a:chExt cx="0" cy="0"/>
        </a:xfrm>
      </p:grpSpPr>
      <p:sp>
        <p:nvSpPr>
          <p:cNvPr id="16" name="Text Placeholder 14"/>
          <p:cNvSpPr>
            <a:spLocks noGrp="1"/>
          </p:cNvSpPr>
          <p:nvPr>
            <p:ph type="body" sz="quarter" idx="11"/>
          </p:nvPr>
        </p:nvSpPr>
        <p:spPr>
          <a:xfrm>
            <a:off x="673498" y="1593030"/>
            <a:ext cx="3898502" cy="2582150"/>
          </a:xfrm>
          <a:noFill/>
          <a:ln>
            <a:noFill/>
          </a:ln>
        </p:spPr>
        <p:txBody>
          <a:bodyPr lIns="0" tIns="0" rIns="0" bIns="0">
            <a:noAutofit/>
          </a:bodyPr>
          <a:lstStyle>
            <a:lvl1pPr marL="0" indent="0">
              <a:lnSpc>
                <a:spcPct val="90000"/>
              </a:lnSpc>
              <a:spcBef>
                <a:spcPts val="300"/>
              </a:spcBef>
              <a:buFontTx/>
              <a:buNone/>
              <a:defRPr sz="2000" b="0">
                <a:solidFill>
                  <a:schemeClr val="tx2"/>
                </a:solidFill>
                <a:latin typeface="+mj-lt"/>
                <a:cs typeface="Arial" panose="020B0604020202020204" pitchFamily="34" charset="0"/>
              </a:defRPr>
            </a:lvl1pPr>
            <a:lvl2pPr marL="457200" indent="0">
              <a:buFontTx/>
              <a:buNone/>
              <a:defRPr sz="2000">
                <a:solidFill>
                  <a:schemeClr val="bg1"/>
                </a:solidFill>
                <a:latin typeface="Franklin Gothic Book" panose="020B0503020102020204" pitchFamily="34" charset="0"/>
              </a:defRPr>
            </a:lvl2pPr>
            <a:lvl3pPr marL="914400" indent="0">
              <a:buFontTx/>
              <a:buNone/>
              <a:defRPr sz="1800">
                <a:solidFill>
                  <a:schemeClr val="bg1"/>
                </a:solidFill>
                <a:latin typeface="Franklin Gothic Book" panose="020B0503020102020204" pitchFamily="34" charset="0"/>
              </a:defRPr>
            </a:lvl3pPr>
            <a:lvl4pPr marL="1371600" indent="0">
              <a:buFontTx/>
              <a:buNone/>
              <a:defRPr sz="1600">
                <a:solidFill>
                  <a:schemeClr val="bg1"/>
                </a:solidFill>
                <a:latin typeface="Franklin Gothic Book" panose="020B0503020102020204" pitchFamily="34" charset="0"/>
              </a:defRPr>
            </a:lvl4pPr>
            <a:lvl5pPr marL="1828800" indent="0">
              <a:buFontTx/>
              <a:buNone/>
              <a:defRPr sz="1600">
                <a:solidFill>
                  <a:schemeClr val="bg1"/>
                </a:solidFill>
                <a:latin typeface="Franklin Gothic Book" panose="020B0503020102020204" pitchFamily="34" charset="0"/>
              </a:defRPr>
            </a:lvl5pPr>
          </a:lstStyle>
          <a:p>
            <a:pPr lvl="0"/>
            <a:r>
              <a:rPr lang="en-US" noProof="0"/>
              <a:t>Click to edit Master text styles</a:t>
            </a:r>
          </a:p>
        </p:txBody>
      </p:sp>
      <p:sp>
        <p:nvSpPr>
          <p:cNvPr id="18" name="Picture Placeholder 4"/>
          <p:cNvSpPr>
            <a:spLocks noGrp="1"/>
          </p:cNvSpPr>
          <p:nvPr>
            <p:ph type="pic" sz="quarter" idx="12"/>
          </p:nvPr>
        </p:nvSpPr>
        <p:spPr>
          <a:xfrm>
            <a:off x="5219699" y="1030"/>
            <a:ext cx="3924301" cy="5142470"/>
          </a:xfrm>
          <a:solidFill>
            <a:schemeClr val="accent1">
              <a:lumMod val="40000"/>
              <a:lumOff val="60000"/>
            </a:schemeClr>
          </a:solidFill>
        </p:spPr>
        <p:txBody>
          <a:bodyPr anchor="ctr"/>
          <a:lstStyle>
            <a:lvl1pPr marL="0" indent="0" algn="ctr">
              <a:buFontTx/>
              <a:buNone/>
              <a:defRPr b="0">
                <a:solidFill>
                  <a:schemeClr val="bg1"/>
                </a:solidFill>
                <a:latin typeface="+mn-lt"/>
                <a:cs typeface="Arial" panose="020B0604020202020204" pitchFamily="34" charset="0"/>
              </a:defRPr>
            </a:lvl1pPr>
          </a:lstStyle>
          <a:p>
            <a:r>
              <a:rPr lang="en-US" noProof="0"/>
              <a:t>Drag picture to placeholder or click icon to add</a:t>
            </a:r>
            <a:endParaRPr lang="en-US" noProof="0" dirty="0"/>
          </a:p>
        </p:txBody>
      </p:sp>
    </p:spTree>
    <p:extLst>
      <p:ext uri="{BB962C8B-B14F-4D97-AF65-F5344CB8AC3E}">
        <p14:creationId xmlns:p14="http://schemas.microsoft.com/office/powerpoint/2010/main" val="38915237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Jack_Layout_04">
    <p:bg>
      <p:bgPr>
        <a:solidFill>
          <a:schemeClr val="bg1"/>
        </a:solidFill>
        <a:effectLst/>
      </p:bgPr>
    </p:bg>
    <p:spTree>
      <p:nvGrpSpPr>
        <p:cNvPr id="1" name=""/>
        <p:cNvGrpSpPr/>
        <p:nvPr/>
      </p:nvGrpSpPr>
      <p:grpSpPr>
        <a:xfrm>
          <a:off x="0" y="0"/>
          <a:ext cx="0" cy="0"/>
          <a:chOff x="0" y="0"/>
          <a:chExt cx="0" cy="0"/>
        </a:xfrm>
      </p:grpSpPr>
      <p:sp>
        <p:nvSpPr>
          <p:cNvPr id="16" name="Text Placeholder 14"/>
          <p:cNvSpPr>
            <a:spLocks noGrp="1"/>
          </p:cNvSpPr>
          <p:nvPr>
            <p:ph type="body" sz="quarter" idx="11"/>
          </p:nvPr>
        </p:nvSpPr>
        <p:spPr>
          <a:xfrm>
            <a:off x="6492239" y="1931670"/>
            <a:ext cx="1945323" cy="2582150"/>
          </a:xfrm>
          <a:noFill/>
          <a:ln>
            <a:noFill/>
          </a:ln>
        </p:spPr>
        <p:txBody>
          <a:bodyPr lIns="0" tIns="0" rIns="0" bIns="0">
            <a:noAutofit/>
          </a:bodyPr>
          <a:lstStyle>
            <a:lvl1pPr marL="0" indent="0">
              <a:lnSpc>
                <a:spcPct val="90000"/>
              </a:lnSpc>
              <a:spcBef>
                <a:spcPts val="300"/>
              </a:spcBef>
              <a:buFontTx/>
              <a:buNone/>
              <a:defRPr sz="1400" b="0">
                <a:solidFill>
                  <a:srgbClr val="666666"/>
                </a:solidFill>
                <a:latin typeface="+mj-lt"/>
                <a:cs typeface="Arial" panose="020B0604020202020204" pitchFamily="34" charset="0"/>
              </a:defRPr>
            </a:lvl1pPr>
            <a:lvl2pPr marL="457200" indent="0">
              <a:buFontTx/>
              <a:buNone/>
              <a:defRPr sz="2000">
                <a:solidFill>
                  <a:schemeClr val="bg1"/>
                </a:solidFill>
                <a:latin typeface="Franklin Gothic Book" panose="020B0503020102020204" pitchFamily="34" charset="0"/>
              </a:defRPr>
            </a:lvl2pPr>
            <a:lvl3pPr marL="914400" indent="0">
              <a:buFontTx/>
              <a:buNone/>
              <a:defRPr sz="1800">
                <a:solidFill>
                  <a:schemeClr val="bg1"/>
                </a:solidFill>
                <a:latin typeface="Franklin Gothic Book" panose="020B0503020102020204" pitchFamily="34" charset="0"/>
              </a:defRPr>
            </a:lvl3pPr>
            <a:lvl4pPr marL="1371600" indent="0">
              <a:buFontTx/>
              <a:buNone/>
              <a:defRPr sz="1600">
                <a:solidFill>
                  <a:schemeClr val="bg1"/>
                </a:solidFill>
                <a:latin typeface="Franklin Gothic Book" panose="020B0503020102020204" pitchFamily="34" charset="0"/>
              </a:defRPr>
            </a:lvl4pPr>
            <a:lvl5pPr marL="1828800" indent="0">
              <a:buFontTx/>
              <a:buNone/>
              <a:defRPr sz="1600">
                <a:solidFill>
                  <a:schemeClr val="bg1"/>
                </a:solidFill>
                <a:latin typeface="Franklin Gothic Book" panose="020B0503020102020204" pitchFamily="34" charset="0"/>
              </a:defRPr>
            </a:lvl5pPr>
          </a:lstStyle>
          <a:p>
            <a:pPr lvl="0"/>
            <a:r>
              <a:rPr lang="en-US" noProof="0"/>
              <a:t>Click to edit Master text styles</a:t>
            </a:r>
          </a:p>
        </p:txBody>
      </p:sp>
      <p:sp>
        <p:nvSpPr>
          <p:cNvPr id="18" name="Picture Placeholder 4"/>
          <p:cNvSpPr>
            <a:spLocks noGrp="1"/>
          </p:cNvSpPr>
          <p:nvPr>
            <p:ph type="pic" sz="quarter" idx="12"/>
          </p:nvPr>
        </p:nvSpPr>
        <p:spPr>
          <a:xfrm>
            <a:off x="0" y="1"/>
            <a:ext cx="5852160" cy="5143500"/>
          </a:xfrm>
          <a:solidFill>
            <a:schemeClr val="accent1">
              <a:lumMod val="40000"/>
              <a:lumOff val="60000"/>
            </a:schemeClr>
          </a:solidFill>
          <a:ln w="57150">
            <a:noFill/>
          </a:ln>
        </p:spPr>
        <p:txBody>
          <a:bodyPr anchor="ctr"/>
          <a:lstStyle>
            <a:lvl1pPr marL="0" indent="0" algn="ctr">
              <a:buFontTx/>
              <a:buNone/>
              <a:defRPr b="0">
                <a:solidFill>
                  <a:schemeClr val="bg1"/>
                </a:solidFill>
                <a:latin typeface="+mn-lt"/>
                <a:cs typeface="Arial" panose="020B0604020202020204" pitchFamily="34" charset="0"/>
              </a:defRPr>
            </a:lvl1pPr>
          </a:lstStyle>
          <a:p>
            <a:r>
              <a:rPr lang="en-US" noProof="0"/>
              <a:t>Drag picture to placeholder or click icon to add</a:t>
            </a:r>
            <a:endParaRPr lang="en-US" noProof="0" dirty="0"/>
          </a:p>
        </p:txBody>
      </p:sp>
    </p:spTree>
    <p:extLst>
      <p:ext uri="{BB962C8B-B14F-4D97-AF65-F5344CB8AC3E}">
        <p14:creationId xmlns:p14="http://schemas.microsoft.com/office/powerpoint/2010/main" val="16209870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Jack_Layout_04">
    <p:bg>
      <p:bgPr>
        <a:solidFill>
          <a:schemeClr val="bg1"/>
        </a:solidFill>
        <a:effectLst/>
      </p:bgPr>
    </p:bg>
    <p:spTree>
      <p:nvGrpSpPr>
        <p:cNvPr id="1" name=""/>
        <p:cNvGrpSpPr/>
        <p:nvPr/>
      </p:nvGrpSpPr>
      <p:grpSpPr>
        <a:xfrm>
          <a:off x="0" y="0"/>
          <a:ext cx="0" cy="0"/>
          <a:chOff x="0" y="0"/>
          <a:chExt cx="0" cy="0"/>
        </a:xfrm>
      </p:grpSpPr>
      <p:sp>
        <p:nvSpPr>
          <p:cNvPr id="18" name="Picture Placeholder 4"/>
          <p:cNvSpPr>
            <a:spLocks noGrp="1"/>
          </p:cNvSpPr>
          <p:nvPr>
            <p:ph type="pic" sz="quarter" idx="12" hasCustomPrompt="1"/>
          </p:nvPr>
        </p:nvSpPr>
        <p:spPr>
          <a:xfrm>
            <a:off x="0" y="1"/>
            <a:ext cx="9144000" cy="5143500"/>
          </a:xfrm>
          <a:solidFill>
            <a:schemeClr val="accent1">
              <a:lumMod val="40000"/>
              <a:lumOff val="60000"/>
            </a:schemeClr>
          </a:solidFill>
          <a:ln w="57150">
            <a:noFill/>
          </a:ln>
        </p:spPr>
        <p:txBody>
          <a:bodyPr anchor="ctr"/>
          <a:lstStyle>
            <a:lvl1pPr marL="0" indent="0" algn="ctr">
              <a:buFontTx/>
              <a:buNone/>
              <a:defRPr b="0" baseline="0">
                <a:solidFill>
                  <a:schemeClr val="bg1"/>
                </a:solidFill>
                <a:latin typeface="+mn-lt"/>
                <a:cs typeface="Arial" panose="020B0604020202020204" pitchFamily="34" charset="0"/>
              </a:defRPr>
            </a:lvl1pPr>
          </a:lstStyle>
          <a:p>
            <a:r>
              <a:rPr lang="en-US" noProof="0" dirty="0"/>
              <a:t>Drag video to placeholder</a:t>
            </a:r>
          </a:p>
        </p:txBody>
      </p:sp>
    </p:spTree>
    <p:extLst>
      <p:ext uri="{BB962C8B-B14F-4D97-AF65-F5344CB8AC3E}">
        <p14:creationId xmlns:p14="http://schemas.microsoft.com/office/powerpoint/2010/main" val="29471940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Jack_Layout_04">
    <p:bg>
      <p:bgPr>
        <a:solidFill>
          <a:schemeClr val="bg1"/>
        </a:solidFill>
        <a:effectLst/>
      </p:bgPr>
    </p:bg>
    <p:spTree>
      <p:nvGrpSpPr>
        <p:cNvPr id="1" name=""/>
        <p:cNvGrpSpPr/>
        <p:nvPr/>
      </p:nvGrpSpPr>
      <p:grpSpPr>
        <a:xfrm>
          <a:off x="0" y="0"/>
          <a:ext cx="0" cy="0"/>
          <a:chOff x="0" y="0"/>
          <a:chExt cx="0" cy="0"/>
        </a:xfrm>
      </p:grpSpPr>
      <p:sp>
        <p:nvSpPr>
          <p:cNvPr id="18" name="Picture Placeholder 4"/>
          <p:cNvSpPr>
            <a:spLocks noGrp="1"/>
          </p:cNvSpPr>
          <p:nvPr>
            <p:ph type="pic" sz="quarter" idx="12" hasCustomPrompt="1"/>
          </p:nvPr>
        </p:nvSpPr>
        <p:spPr>
          <a:xfrm>
            <a:off x="0" y="1"/>
            <a:ext cx="9144000" cy="5143500"/>
          </a:xfrm>
          <a:solidFill>
            <a:schemeClr val="accent1">
              <a:lumMod val="40000"/>
              <a:lumOff val="60000"/>
            </a:schemeClr>
          </a:solidFill>
          <a:ln w="57150">
            <a:noFill/>
          </a:ln>
        </p:spPr>
        <p:txBody>
          <a:bodyPr anchor="ctr"/>
          <a:lstStyle>
            <a:lvl1pPr marL="0" indent="0" algn="ctr">
              <a:buFontTx/>
              <a:buNone/>
              <a:defRPr b="0" baseline="0">
                <a:solidFill>
                  <a:schemeClr val="bg1"/>
                </a:solidFill>
                <a:latin typeface="+mn-lt"/>
                <a:cs typeface="Arial" panose="020B0604020202020204" pitchFamily="34" charset="0"/>
              </a:defRPr>
            </a:lvl1pPr>
          </a:lstStyle>
          <a:p>
            <a:r>
              <a:rPr lang="en-US" noProof="0" dirty="0"/>
              <a:t>Drag photo to placeholder</a:t>
            </a:r>
          </a:p>
        </p:txBody>
      </p:sp>
    </p:spTree>
    <p:extLst>
      <p:ext uri="{BB962C8B-B14F-4D97-AF65-F5344CB8AC3E}">
        <p14:creationId xmlns:p14="http://schemas.microsoft.com/office/powerpoint/2010/main" val="34669959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Jack_Layout 06">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84213" y="627063"/>
            <a:ext cx="7753350" cy="649287"/>
          </a:xfrm>
        </p:spPr>
        <p:txBody>
          <a:bodyPr lIns="0" tIns="0" rIns="0" bIns="0" anchor="t">
            <a:noAutofit/>
          </a:bodyPr>
          <a:lstStyle>
            <a:lvl1pPr algn="l">
              <a:defRPr sz="2800" b="1" i="0">
                <a:solidFill>
                  <a:schemeClr val="accent1"/>
                </a:solidFill>
                <a:latin typeface="Gill Sans"/>
                <a:cs typeface="Gill Sans"/>
              </a:defRPr>
            </a:lvl1pPr>
          </a:lstStyle>
          <a:p>
            <a:r>
              <a:rPr lang="en-US" noProof="0" dirty="0"/>
              <a:t>Heading here</a:t>
            </a:r>
          </a:p>
        </p:txBody>
      </p:sp>
      <p:sp>
        <p:nvSpPr>
          <p:cNvPr id="4" name="Text Placeholder 7"/>
          <p:cNvSpPr>
            <a:spLocks noGrp="1"/>
          </p:cNvSpPr>
          <p:nvPr>
            <p:ph type="body" sz="quarter" idx="10"/>
          </p:nvPr>
        </p:nvSpPr>
        <p:spPr>
          <a:xfrm>
            <a:off x="680730" y="1266826"/>
            <a:ext cx="6480115" cy="3249612"/>
          </a:xfrm>
        </p:spPr>
        <p:txBody>
          <a:bodyPr lIns="0" tIns="0" rIns="0" bIns="0">
            <a:noAutofit/>
          </a:bodyPr>
          <a:lstStyle>
            <a:lvl1pPr marL="227013" indent="-227013">
              <a:spcBef>
                <a:spcPts val="0"/>
              </a:spcBef>
              <a:buFont typeface="Wingdings" panose="05000000000000000000" pitchFamily="2" charset="2"/>
              <a:buChar char="§"/>
              <a:defRPr sz="2000" b="0">
                <a:solidFill>
                  <a:schemeClr val="tx2"/>
                </a:solidFill>
                <a:latin typeface="+mn-lt"/>
              </a:defRPr>
            </a:lvl1pPr>
            <a:lvl2pPr marL="457200" indent="0">
              <a:buFontTx/>
              <a:buNone/>
              <a:defRPr sz="4800">
                <a:latin typeface="Futura LT Bold" panose="02000803040000020003" pitchFamily="2" charset="0"/>
              </a:defRPr>
            </a:lvl2pPr>
            <a:lvl3pPr marL="914400" indent="0">
              <a:buFontTx/>
              <a:buNone/>
              <a:defRPr sz="4800">
                <a:latin typeface="Futura LT Bold" panose="02000803040000020003" pitchFamily="2" charset="0"/>
              </a:defRPr>
            </a:lvl3pPr>
            <a:lvl4pPr marL="1371600" indent="0">
              <a:buFontTx/>
              <a:buNone/>
              <a:defRPr sz="4800">
                <a:latin typeface="Futura LT Bold" panose="02000803040000020003" pitchFamily="2" charset="0"/>
              </a:defRPr>
            </a:lvl4pPr>
            <a:lvl5pPr marL="1828800" indent="0">
              <a:buFontTx/>
              <a:buNone/>
              <a:defRPr sz="4800">
                <a:latin typeface="Futura LT Bold" panose="02000803040000020003" pitchFamily="2" charset="0"/>
              </a:defRPr>
            </a:lvl5pPr>
          </a:lstStyle>
          <a:p>
            <a:pPr lvl="0"/>
            <a:r>
              <a:rPr lang="en-US" noProof="0"/>
              <a:t>Click to edit Master text styles</a:t>
            </a:r>
          </a:p>
        </p:txBody>
      </p:sp>
    </p:spTree>
    <p:extLst>
      <p:ext uri="{BB962C8B-B14F-4D97-AF65-F5344CB8AC3E}">
        <p14:creationId xmlns:p14="http://schemas.microsoft.com/office/powerpoint/2010/main" val="2135284631"/>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Jack_Cover_slide">
    <p:bg>
      <p:bgPr>
        <a:solidFill>
          <a:schemeClr val="tx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683420" y="650876"/>
            <a:ext cx="7088981" cy="649287"/>
          </a:xfrm>
        </p:spPr>
        <p:txBody>
          <a:bodyPr lIns="0" tIns="0" rIns="0" bIns="0" anchor="t">
            <a:noAutofit/>
          </a:bodyPr>
          <a:lstStyle>
            <a:lvl1pPr algn="l">
              <a:lnSpc>
                <a:spcPct val="90000"/>
              </a:lnSpc>
              <a:defRPr sz="4000" b="1" i="0">
                <a:solidFill>
                  <a:srgbClr val="FF6600"/>
                </a:solidFill>
                <a:latin typeface="Gill Sans"/>
                <a:cs typeface="Gill Sans"/>
              </a:defRPr>
            </a:lvl1pPr>
          </a:lstStyle>
          <a:p>
            <a:r>
              <a:rPr lang="en-US" noProof="0" dirty="0"/>
              <a:t>Heading here</a:t>
            </a:r>
          </a:p>
        </p:txBody>
      </p:sp>
      <p:sp>
        <p:nvSpPr>
          <p:cNvPr id="4" name="Text Placeholder 14"/>
          <p:cNvSpPr>
            <a:spLocks noGrp="1"/>
          </p:cNvSpPr>
          <p:nvPr>
            <p:ph type="body" sz="quarter" idx="11"/>
          </p:nvPr>
        </p:nvSpPr>
        <p:spPr>
          <a:xfrm>
            <a:off x="673498" y="1931670"/>
            <a:ext cx="7098902" cy="1931155"/>
          </a:xfrm>
          <a:noFill/>
          <a:ln>
            <a:noFill/>
          </a:ln>
        </p:spPr>
        <p:txBody>
          <a:bodyPr lIns="0" tIns="0" rIns="0" bIns="0">
            <a:noAutofit/>
          </a:bodyPr>
          <a:lstStyle>
            <a:lvl1pPr marL="0" indent="0">
              <a:lnSpc>
                <a:spcPct val="90000"/>
              </a:lnSpc>
              <a:spcBef>
                <a:spcPts val="300"/>
              </a:spcBef>
              <a:buFont typeface="Wingdings" panose="05000000000000000000" pitchFamily="2" charset="2"/>
              <a:buNone/>
              <a:defRPr sz="2000" b="0">
                <a:solidFill>
                  <a:schemeClr val="bg1"/>
                </a:solidFill>
                <a:latin typeface="+mn-lt"/>
                <a:cs typeface="Arial" panose="020B0604020202020204" pitchFamily="34" charset="0"/>
              </a:defRPr>
            </a:lvl1pPr>
            <a:lvl2pPr marL="457189" indent="0">
              <a:buFontTx/>
              <a:buNone/>
              <a:defRPr sz="2000">
                <a:solidFill>
                  <a:schemeClr val="bg1"/>
                </a:solidFill>
                <a:latin typeface="Franklin Gothic Book" panose="020B0503020102020204" pitchFamily="34" charset="0"/>
              </a:defRPr>
            </a:lvl2pPr>
            <a:lvl3pPr marL="914378" indent="0">
              <a:buFontTx/>
              <a:buNone/>
              <a:defRPr sz="1800">
                <a:solidFill>
                  <a:schemeClr val="bg1"/>
                </a:solidFill>
                <a:latin typeface="Franklin Gothic Book" panose="020B0503020102020204" pitchFamily="34" charset="0"/>
              </a:defRPr>
            </a:lvl3pPr>
            <a:lvl4pPr marL="1371566" indent="0">
              <a:buFontTx/>
              <a:buNone/>
              <a:defRPr sz="1600">
                <a:solidFill>
                  <a:schemeClr val="bg1"/>
                </a:solidFill>
                <a:latin typeface="Franklin Gothic Book" panose="020B0503020102020204" pitchFamily="34" charset="0"/>
              </a:defRPr>
            </a:lvl4pPr>
            <a:lvl5pPr marL="1828754" indent="0">
              <a:buFontTx/>
              <a:buNone/>
              <a:defRPr sz="1600">
                <a:solidFill>
                  <a:schemeClr val="bg1"/>
                </a:solidFill>
                <a:latin typeface="Franklin Gothic Book" panose="020B0503020102020204" pitchFamily="34" charset="0"/>
              </a:defRPr>
            </a:lvl5pPr>
          </a:lstStyle>
          <a:p>
            <a:pPr lvl="0"/>
            <a:r>
              <a:rPr lang="en-US" noProof="0"/>
              <a:t>Click to edit Master text styles</a:t>
            </a:r>
          </a:p>
        </p:txBody>
      </p:sp>
    </p:spTree>
    <p:extLst>
      <p:ext uri="{BB962C8B-B14F-4D97-AF65-F5344CB8AC3E}">
        <p14:creationId xmlns:p14="http://schemas.microsoft.com/office/powerpoint/2010/main" val="1440018804"/>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Jack_Layout 01">
    <p:bg>
      <p:bgPr>
        <a:solidFill>
          <a:schemeClr val="bg1"/>
        </a:solidFill>
        <a:effectLst/>
      </p:bgPr>
    </p:bg>
    <p:spTree>
      <p:nvGrpSpPr>
        <p:cNvPr id="1" name=""/>
        <p:cNvGrpSpPr/>
        <p:nvPr/>
      </p:nvGrpSpPr>
      <p:grpSpPr>
        <a:xfrm>
          <a:off x="0" y="0"/>
          <a:ext cx="0" cy="0"/>
          <a:chOff x="0" y="0"/>
          <a:chExt cx="0" cy="0"/>
        </a:xfrm>
      </p:grpSpPr>
      <p:sp>
        <p:nvSpPr>
          <p:cNvPr id="16" name="Text Placeholder 14"/>
          <p:cNvSpPr>
            <a:spLocks noGrp="1"/>
          </p:cNvSpPr>
          <p:nvPr>
            <p:ph type="body" sz="quarter" idx="11"/>
          </p:nvPr>
        </p:nvSpPr>
        <p:spPr>
          <a:xfrm>
            <a:off x="673498" y="1593031"/>
            <a:ext cx="3898502" cy="2582150"/>
          </a:xfrm>
          <a:noFill/>
          <a:ln>
            <a:noFill/>
          </a:ln>
        </p:spPr>
        <p:txBody>
          <a:bodyPr lIns="0" tIns="0" rIns="0" bIns="0">
            <a:noAutofit/>
          </a:bodyPr>
          <a:lstStyle>
            <a:lvl1pPr marL="0" indent="0">
              <a:lnSpc>
                <a:spcPct val="90000"/>
              </a:lnSpc>
              <a:spcBef>
                <a:spcPts val="300"/>
              </a:spcBef>
              <a:buFontTx/>
              <a:buNone/>
              <a:defRPr sz="2000" b="0">
                <a:solidFill>
                  <a:schemeClr val="tx2"/>
                </a:solidFill>
                <a:latin typeface="+mj-lt"/>
                <a:cs typeface="Arial" panose="020B0604020202020204" pitchFamily="34" charset="0"/>
              </a:defRPr>
            </a:lvl1pPr>
            <a:lvl2pPr marL="457189" indent="0">
              <a:buFontTx/>
              <a:buNone/>
              <a:defRPr sz="2000">
                <a:solidFill>
                  <a:schemeClr val="bg1"/>
                </a:solidFill>
                <a:latin typeface="Franklin Gothic Book" panose="020B0503020102020204" pitchFamily="34" charset="0"/>
              </a:defRPr>
            </a:lvl2pPr>
            <a:lvl3pPr marL="914378" indent="0">
              <a:buFontTx/>
              <a:buNone/>
              <a:defRPr sz="1800">
                <a:solidFill>
                  <a:schemeClr val="bg1"/>
                </a:solidFill>
                <a:latin typeface="Franklin Gothic Book" panose="020B0503020102020204" pitchFamily="34" charset="0"/>
              </a:defRPr>
            </a:lvl3pPr>
            <a:lvl4pPr marL="1371566" indent="0">
              <a:buFontTx/>
              <a:buNone/>
              <a:defRPr sz="1600">
                <a:solidFill>
                  <a:schemeClr val="bg1"/>
                </a:solidFill>
                <a:latin typeface="Franklin Gothic Book" panose="020B0503020102020204" pitchFamily="34" charset="0"/>
              </a:defRPr>
            </a:lvl4pPr>
            <a:lvl5pPr marL="1828754" indent="0">
              <a:buFontTx/>
              <a:buNone/>
              <a:defRPr sz="1600">
                <a:solidFill>
                  <a:schemeClr val="bg1"/>
                </a:solidFill>
                <a:latin typeface="Franklin Gothic Book" panose="020B0503020102020204" pitchFamily="34" charset="0"/>
              </a:defRPr>
            </a:lvl5pPr>
          </a:lstStyle>
          <a:p>
            <a:pPr lvl="0"/>
            <a:r>
              <a:rPr lang="en-US" noProof="0"/>
              <a:t>Click to edit Master text styles</a:t>
            </a:r>
          </a:p>
        </p:txBody>
      </p:sp>
      <p:sp>
        <p:nvSpPr>
          <p:cNvPr id="18" name="Picture Placeholder 4"/>
          <p:cNvSpPr>
            <a:spLocks noGrp="1"/>
          </p:cNvSpPr>
          <p:nvPr>
            <p:ph type="pic" sz="quarter" idx="12"/>
          </p:nvPr>
        </p:nvSpPr>
        <p:spPr>
          <a:xfrm>
            <a:off x="5219700" y="1030"/>
            <a:ext cx="3924301" cy="5142470"/>
          </a:xfrm>
          <a:solidFill>
            <a:schemeClr val="accent1">
              <a:lumMod val="40000"/>
              <a:lumOff val="60000"/>
            </a:schemeClr>
          </a:solidFill>
        </p:spPr>
        <p:txBody>
          <a:bodyPr anchor="ctr"/>
          <a:lstStyle>
            <a:lvl1pPr marL="0" indent="0" algn="ctr">
              <a:buFontTx/>
              <a:buNone/>
              <a:defRPr b="0">
                <a:solidFill>
                  <a:schemeClr val="bg1"/>
                </a:solidFill>
                <a:latin typeface="+mn-lt"/>
                <a:cs typeface="Arial" panose="020B0604020202020204" pitchFamily="34" charset="0"/>
              </a:defRPr>
            </a:lvl1pPr>
          </a:lstStyle>
          <a:p>
            <a:r>
              <a:rPr lang="en-US" noProof="0"/>
              <a:t>Drag picture to placeholder or click icon to add</a:t>
            </a:r>
            <a:endParaRPr lang="en-US" noProof="0" dirty="0"/>
          </a:p>
        </p:txBody>
      </p:sp>
    </p:spTree>
    <p:extLst>
      <p:ext uri="{BB962C8B-B14F-4D97-AF65-F5344CB8AC3E}">
        <p14:creationId xmlns:p14="http://schemas.microsoft.com/office/powerpoint/2010/main" val="4803967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Jack_Layout_04">
    <p:bg>
      <p:bgPr>
        <a:solidFill>
          <a:schemeClr val="bg1"/>
        </a:solidFill>
        <a:effectLst/>
      </p:bgPr>
    </p:bg>
    <p:spTree>
      <p:nvGrpSpPr>
        <p:cNvPr id="1" name=""/>
        <p:cNvGrpSpPr/>
        <p:nvPr/>
      </p:nvGrpSpPr>
      <p:grpSpPr>
        <a:xfrm>
          <a:off x="0" y="0"/>
          <a:ext cx="0" cy="0"/>
          <a:chOff x="0" y="0"/>
          <a:chExt cx="0" cy="0"/>
        </a:xfrm>
      </p:grpSpPr>
      <p:sp>
        <p:nvSpPr>
          <p:cNvPr id="16" name="Text Placeholder 14"/>
          <p:cNvSpPr>
            <a:spLocks noGrp="1"/>
          </p:cNvSpPr>
          <p:nvPr>
            <p:ph type="body" sz="quarter" idx="11"/>
          </p:nvPr>
        </p:nvSpPr>
        <p:spPr>
          <a:xfrm>
            <a:off x="6492239" y="1931671"/>
            <a:ext cx="1945323" cy="2582150"/>
          </a:xfrm>
          <a:noFill/>
          <a:ln>
            <a:noFill/>
          </a:ln>
        </p:spPr>
        <p:txBody>
          <a:bodyPr lIns="0" tIns="0" rIns="0" bIns="0">
            <a:noAutofit/>
          </a:bodyPr>
          <a:lstStyle>
            <a:lvl1pPr marL="0" indent="0">
              <a:lnSpc>
                <a:spcPct val="90000"/>
              </a:lnSpc>
              <a:spcBef>
                <a:spcPts val="300"/>
              </a:spcBef>
              <a:buFontTx/>
              <a:buNone/>
              <a:defRPr sz="1400" b="0">
                <a:solidFill>
                  <a:srgbClr val="666666"/>
                </a:solidFill>
                <a:latin typeface="+mj-lt"/>
                <a:cs typeface="Arial" panose="020B0604020202020204" pitchFamily="34" charset="0"/>
              </a:defRPr>
            </a:lvl1pPr>
            <a:lvl2pPr marL="457189" indent="0">
              <a:buFontTx/>
              <a:buNone/>
              <a:defRPr sz="2000">
                <a:solidFill>
                  <a:schemeClr val="bg1"/>
                </a:solidFill>
                <a:latin typeface="Franklin Gothic Book" panose="020B0503020102020204" pitchFamily="34" charset="0"/>
              </a:defRPr>
            </a:lvl2pPr>
            <a:lvl3pPr marL="914378" indent="0">
              <a:buFontTx/>
              <a:buNone/>
              <a:defRPr sz="1800">
                <a:solidFill>
                  <a:schemeClr val="bg1"/>
                </a:solidFill>
                <a:latin typeface="Franklin Gothic Book" panose="020B0503020102020204" pitchFamily="34" charset="0"/>
              </a:defRPr>
            </a:lvl3pPr>
            <a:lvl4pPr marL="1371566" indent="0">
              <a:buFontTx/>
              <a:buNone/>
              <a:defRPr sz="1600">
                <a:solidFill>
                  <a:schemeClr val="bg1"/>
                </a:solidFill>
                <a:latin typeface="Franklin Gothic Book" panose="020B0503020102020204" pitchFamily="34" charset="0"/>
              </a:defRPr>
            </a:lvl4pPr>
            <a:lvl5pPr marL="1828754" indent="0">
              <a:buFontTx/>
              <a:buNone/>
              <a:defRPr sz="1600">
                <a:solidFill>
                  <a:schemeClr val="bg1"/>
                </a:solidFill>
                <a:latin typeface="Franklin Gothic Book" panose="020B0503020102020204" pitchFamily="34" charset="0"/>
              </a:defRPr>
            </a:lvl5pPr>
          </a:lstStyle>
          <a:p>
            <a:pPr lvl="0"/>
            <a:r>
              <a:rPr lang="en-US" noProof="0"/>
              <a:t>Click to edit Master text styles</a:t>
            </a:r>
          </a:p>
        </p:txBody>
      </p:sp>
      <p:sp>
        <p:nvSpPr>
          <p:cNvPr id="18" name="Picture Placeholder 4"/>
          <p:cNvSpPr>
            <a:spLocks noGrp="1"/>
          </p:cNvSpPr>
          <p:nvPr>
            <p:ph type="pic" sz="quarter" idx="12"/>
          </p:nvPr>
        </p:nvSpPr>
        <p:spPr>
          <a:xfrm>
            <a:off x="0" y="1"/>
            <a:ext cx="5852160" cy="5143500"/>
          </a:xfrm>
          <a:solidFill>
            <a:schemeClr val="accent1">
              <a:lumMod val="40000"/>
              <a:lumOff val="60000"/>
            </a:schemeClr>
          </a:solidFill>
          <a:ln w="57150">
            <a:noFill/>
          </a:ln>
        </p:spPr>
        <p:txBody>
          <a:bodyPr anchor="ctr"/>
          <a:lstStyle>
            <a:lvl1pPr marL="0" indent="0" algn="ctr">
              <a:buFontTx/>
              <a:buNone/>
              <a:defRPr b="0">
                <a:solidFill>
                  <a:schemeClr val="bg1"/>
                </a:solidFill>
                <a:latin typeface="+mn-lt"/>
                <a:cs typeface="Arial" panose="020B0604020202020204" pitchFamily="34" charset="0"/>
              </a:defRPr>
            </a:lvl1pPr>
          </a:lstStyle>
          <a:p>
            <a:r>
              <a:rPr lang="en-US" noProof="0"/>
              <a:t>Drag picture to placeholder or click icon to add</a:t>
            </a:r>
            <a:endParaRPr lang="en-US" noProof="0" dirty="0"/>
          </a:p>
        </p:txBody>
      </p:sp>
    </p:spTree>
    <p:extLst>
      <p:ext uri="{BB962C8B-B14F-4D97-AF65-F5344CB8AC3E}">
        <p14:creationId xmlns:p14="http://schemas.microsoft.com/office/powerpoint/2010/main" val="40667932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Jack_Layout_04">
    <p:bg>
      <p:bgPr>
        <a:solidFill>
          <a:schemeClr val="bg1"/>
        </a:solidFill>
        <a:effectLst/>
      </p:bgPr>
    </p:bg>
    <p:spTree>
      <p:nvGrpSpPr>
        <p:cNvPr id="1" name=""/>
        <p:cNvGrpSpPr/>
        <p:nvPr/>
      </p:nvGrpSpPr>
      <p:grpSpPr>
        <a:xfrm>
          <a:off x="0" y="0"/>
          <a:ext cx="0" cy="0"/>
          <a:chOff x="0" y="0"/>
          <a:chExt cx="0" cy="0"/>
        </a:xfrm>
      </p:grpSpPr>
      <p:sp>
        <p:nvSpPr>
          <p:cNvPr id="18" name="Picture Placeholder 4"/>
          <p:cNvSpPr>
            <a:spLocks noGrp="1"/>
          </p:cNvSpPr>
          <p:nvPr>
            <p:ph type="pic" sz="quarter" idx="12" hasCustomPrompt="1"/>
          </p:nvPr>
        </p:nvSpPr>
        <p:spPr>
          <a:xfrm>
            <a:off x="0" y="1"/>
            <a:ext cx="9144000" cy="5143500"/>
          </a:xfrm>
          <a:solidFill>
            <a:schemeClr val="accent1">
              <a:lumMod val="40000"/>
              <a:lumOff val="60000"/>
            </a:schemeClr>
          </a:solidFill>
          <a:ln w="57150">
            <a:noFill/>
          </a:ln>
        </p:spPr>
        <p:txBody>
          <a:bodyPr anchor="ctr"/>
          <a:lstStyle>
            <a:lvl1pPr marL="0" indent="0" algn="ctr">
              <a:buFontTx/>
              <a:buNone/>
              <a:defRPr b="0" baseline="0">
                <a:solidFill>
                  <a:schemeClr val="bg1"/>
                </a:solidFill>
                <a:latin typeface="+mn-lt"/>
                <a:cs typeface="Arial" panose="020B0604020202020204" pitchFamily="34" charset="0"/>
              </a:defRPr>
            </a:lvl1pPr>
          </a:lstStyle>
          <a:p>
            <a:r>
              <a:rPr lang="en-US" noProof="0" dirty="0"/>
              <a:t>Drag video to placeholder</a:t>
            </a:r>
          </a:p>
        </p:txBody>
      </p:sp>
    </p:spTree>
    <p:extLst>
      <p:ext uri="{BB962C8B-B14F-4D97-AF65-F5344CB8AC3E}">
        <p14:creationId xmlns:p14="http://schemas.microsoft.com/office/powerpoint/2010/main" val="36315430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_Jack_Layout_04">
    <p:bg>
      <p:bgPr>
        <a:solidFill>
          <a:schemeClr val="bg1"/>
        </a:solidFill>
        <a:effectLst/>
      </p:bgPr>
    </p:bg>
    <p:spTree>
      <p:nvGrpSpPr>
        <p:cNvPr id="1" name=""/>
        <p:cNvGrpSpPr/>
        <p:nvPr/>
      </p:nvGrpSpPr>
      <p:grpSpPr>
        <a:xfrm>
          <a:off x="0" y="0"/>
          <a:ext cx="0" cy="0"/>
          <a:chOff x="0" y="0"/>
          <a:chExt cx="0" cy="0"/>
        </a:xfrm>
      </p:grpSpPr>
      <p:sp>
        <p:nvSpPr>
          <p:cNvPr id="18" name="Picture Placeholder 4"/>
          <p:cNvSpPr>
            <a:spLocks noGrp="1"/>
          </p:cNvSpPr>
          <p:nvPr>
            <p:ph type="pic" sz="quarter" idx="12" hasCustomPrompt="1"/>
          </p:nvPr>
        </p:nvSpPr>
        <p:spPr>
          <a:xfrm>
            <a:off x="0" y="1"/>
            <a:ext cx="9144000" cy="5143500"/>
          </a:xfrm>
          <a:solidFill>
            <a:schemeClr val="accent1">
              <a:lumMod val="40000"/>
              <a:lumOff val="60000"/>
            </a:schemeClr>
          </a:solidFill>
          <a:ln w="57150">
            <a:noFill/>
          </a:ln>
        </p:spPr>
        <p:txBody>
          <a:bodyPr anchor="ctr"/>
          <a:lstStyle>
            <a:lvl1pPr marL="0" indent="0" algn="ctr">
              <a:buFontTx/>
              <a:buNone/>
              <a:defRPr b="0" baseline="0">
                <a:solidFill>
                  <a:schemeClr val="bg1"/>
                </a:solidFill>
                <a:latin typeface="+mn-lt"/>
                <a:cs typeface="Arial" panose="020B0604020202020204" pitchFamily="34" charset="0"/>
              </a:defRPr>
            </a:lvl1pPr>
          </a:lstStyle>
          <a:p>
            <a:r>
              <a:rPr lang="en-US" noProof="0" dirty="0"/>
              <a:t>Drag photo to placeholder</a:t>
            </a:r>
          </a:p>
        </p:txBody>
      </p:sp>
    </p:spTree>
    <p:extLst>
      <p:ext uri="{BB962C8B-B14F-4D97-AF65-F5344CB8AC3E}">
        <p14:creationId xmlns:p14="http://schemas.microsoft.com/office/powerpoint/2010/main" val="706046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Jack_Layout_04">
    <p:bg>
      <p:bgPr>
        <a:solidFill>
          <a:schemeClr val="bg1"/>
        </a:solidFill>
        <a:effectLst/>
      </p:bgPr>
    </p:bg>
    <p:spTree>
      <p:nvGrpSpPr>
        <p:cNvPr id="1" name=""/>
        <p:cNvGrpSpPr/>
        <p:nvPr/>
      </p:nvGrpSpPr>
      <p:grpSpPr>
        <a:xfrm>
          <a:off x="0" y="0"/>
          <a:ext cx="0" cy="0"/>
          <a:chOff x="0" y="0"/>
          <a:chExt cx="0" cy="0"/>
        </a:xfrm>
      </p:grpSpPr>
      <p:sp>
        <p:nvSpPr>
          <p:cNvPr id="16" name="Text Placeholder 14"/>
          <p:cNvSpPr>
            <a:spLocks noGrp="1"/>
          </p:cNvSpPr>
          <p:nvPr>
            <p:ph type="body" sz="quarter" idx="11"/>
          </p:nvPr>
        </p:nvSpPr>
        <p:spPr>
          <a:xfrm>
            <a:off x="6492239" y="1931670"/>
            <a:ext cx="1945323" cy="2582150"/>
          </a:xfrm>
          <a:noFill/>
          <a:ln>
            <a:noFill/>
          </a:ln>
        </p:spPr>
        <p:txBody>
          <a:bodyPr lIns="0" tIns="0" rIns="0" bIns="0">
            <a:noAutofit/>
          </a:bodyPr>
          <a:lstStyle>
            <a:lvl1pPr marL="0" indent="0">
              <a:lnSpc>
                <a:spcPct val="90000"/>
              </a:lnSpc>
              <a:spcBef>
                <a:spcPts val="300"/>
              </a:spcBef>
              <a:buFontTx/>
              <a:buNone/>
              <a:defRPr sz="1400" b="0">
                <a:solidFill>
                  <a:srgbClr val="666666"/>
                </a:solidFill>
                <a:latin typeface="+mj-lt"/>
                <a:cs typeface="Arial" panose="020B0604020202020204" pitchFamily="34" charset="0"/>
              </a:defRPr>
            </a:lvl1pPr>
            <a:lvl2pPr marL="457200" indent="0">
              <a:buFontTx/>
              <a:buNone/>
              <a:defRPr sz="2000">
                <a:solidFill>
                  <a:schemeClr val="bg1"/>
                </a:solidFill>
                <a:latin typeface="Franklin Gothic Book" panose="020B0503020102020204" pitchFamily="34" charset="0"/>
              </a:defRPr>
            </a:lvl2pPr>
            <a:lvl3pPr marL="914400" indent="0">
              <a:buFontTx/>
              <a:buNone/>
              <a:defRPr sz="1800">
                <a:solidFill>
                  <a:schemeClr val="bg1"/>
                </a:solidFill>
                <a:latin typeface="Franklin Gothic Book" panose="020B0503020102020204" pitchFamily="34" charset="0"/>
              </a:defRPr>
            </a:lvl3pPr>
            <a:lvl4pPr marL="1371600" indent="0">
              <a:buFontTx/>
              <a:buNone/>
              <a:defRPr sz="1600">
                <a:solidFill>
                  <a:schemeClr val="bg1"/>
                </a:solidFill>
                <a:latin typeface="Franklin Gothic Book" panose="020B0503020102020204" pitchFamily="34" charset="0"/>
              </a:defRPr>
            </a:lvl4pPr>
            <a:lvl5pPr marL="1828800" indent="0">
              <a:buFontTx/>
              <a:buNone/>
              <a:defRPr sz="1600">
                <a:solidFill>
                  <a:schemeClr val="bg1"/>
                </a:solidFill>
                <a:latin typeface="Franklin Gothic Book" panose="020B0503020102020204" pitchFamily="34" charset="0"/>
              </a:defRPr>
            </a:lvl5pPr>
          </a:lstStyle>
          <a:p>
            <a:pPr lvl="0"/>
            <a:r>
              <a:rPr lang="en-US" noProof="0"/>
              <a:t>Edit Master text styles</a:t>
            </a:r>
          </a:p>
        </p:txBody>
      </p:sp>
      <p:sp>
        <p:nvSpPr>
          <p:cNvPr id="18" name="Picture Placeholder 4"/>
          <p:cNvSpPr>
            <a:spLocks noGrp="1"/>
          </p:cNvSpPr>
          <p:nvPr>
            <p:ph type="pic" sz="quarter" idx="12"/>
          </p:nvPr>
        </p:nvSpPr>
        <p:spPr>
          <a:xfrm>
            <a:off x="0" y="1"/>
            <a:ext cx="5852160" cy="5143500"/>
          </a:xfrm>
          <a:solidFill>
            <a:schemeClr val="accent1">
              <a:lumMod val="40000"/>
              <a:lumOff val="60000"/>
            </a:schemeClr>
          </a:solidFill>
          <a:ln w="57150">
            <a:noFill/>
          </a:ln>
        </p:spPr>
        <p:txBody>
          <a:bodyPr anchor="ctr"/>
          <a:lstStyle>
            <a:lvl1pPr marL="0" indent="0" algn="ctr">
              <a:buFontTx/>
              <a:buNone/>
              <a:defRPr b="0">
                <a:solidFill>
                  <a:schemeClr val="bg1"/>
                </a:solidFill>
                <a:latin typeface="+mn-lt"/>
                <a:cs typeface="Arial" panose="020B0604020202020204" pitchFamily="34" charset="0"/>
              </a:defRPr>
            </a:lvl1pPr>
          </a:lstStyle>
          <a:p>
            <a:r>
              <a:rPr lang="en-US" noProof="0"/>
              <a:t>Click icon to add picture</a:t>
            </a:r>
            <a:endParaRPr lang="en-US" noProof="0" dirty="0"/>
          </a:p>
        </p:txBody>
      </p:sp>
    </p:spTree>
    <p:extLst>
      <p:ext uri="{BB962C8B-B14F-4D97-AF65-F5344CB8AC3E}">
        <p14:creationId xmlns:p14="http://schemas.microsoft.com/office/powerpoint/2010/main" val="6661935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Jack_Layout 06">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84213" y="627064"/>
            <a:ext cx="7753350" cy="649287"/>
          </a:xfrm>
        </p:spPr>
        <p:txBody>
          <a:bodyPr lIns="0" tIns="0" rIns="0" bIns="0" anchor="t">
            <a:noAutofit/>
          </a:bodyPr>
          <a:lstStyle>
            <a:lvl1pPr algn="l">
              <a:defRPr sz="2800" b="1" i="0">
                <a:solidFill>
                  <a:schemeClr val="accent1"/>
                </a:solidFill>
                <a:latin typeface="Gill Sans"/>
                <a:cs typeface="Gill Sans"/>
              </a:defRPr>
            </a:lvl1pPr>
          </a:lstStyle>
          <a:p>
            <a:r>
              <a:rPr lang="en-US" noProof="0" dirty="0"/>
              <a:t>Heading here</a:t>
            </a:r>
          </a:p>
        </p:txBody>
      </p:sp>
      <p:sp>
        <p:nvSpPr>
          <p:cNvPr id="4" name="Text Placeholder 7"/>
          <p:cNvSpPr>
            <a:spLocks noGrp="1"/>
          </p:cNvSpPr>
          <p:nvPr>
            <p:ph type="body" sz="quarter" idx="10"/>
          </p:nvPr>
        </p:nvSpPr>
        <p:spPr>
          <a:xfrm>
            <a:off x="680731" y="1266826"/>
            <a:ext cx="6480115" cy="3249612"/>
          </a:xfrm>
        </p:spPr>
        <p:txBody>
          <a:bodyPr lIns="0" tIns="0" rIns="0" bIns="0">
            <a:noAutofit/>
          </a:bodyPr>
          <a:lstStyle>
            <a:lvl1pPr marL="227007" indent="-227007">
              <a:spcBef>
                <a:spcPts val="0"/>
              </a:spcBef>
              <a:buFont typeface="Wingdings" panose="05000000000000000000" pitchFamily="2" charset="2"/>
              <a:buChar char="§"/>
              <a:defRPr sz="2000" b="0">
                <a:solidFill>
                  <a:schemeClr val="tx2"/>
                </a:solidFill>
                <a:latin typeface="+mn-lt"/>
              </a:defRPr>
            </a:lvl1pPr>
            <a:lvl2pPr marL="457189" indent="0">
              <a:buFontTx/>
              <a:buNone/>
              <a:defRPr sz="4800">
                <a:latin typeface="Futura LT Bold" panose="02000803040000020003" pitchFamily="2" charset="0"/>
              </a:defRPr>
            </a:lvl2pPr>
            <a:lvl3pPr marL="914378" indent="0">
              <a:buFontTx/>
              <a:buNone/>
              <a:defRPr sz="4800">
                <a:latin typeface="Futura LT Bold" panose="02000803040000020003" pitchFamily="2" charset="0"/>
              </a:defRPr>
            </a:lvl3pPr>
            <a:lvl4pPr marL="1371566" indent="0">
              <a:buFontTx/>
              <a:buNone/>
              <a:defRPr sz="4800">
                <a:latin typeface="Futura LT Bold" panose="02000803040000020003" pitchFamily="2" charset="0"/>
              </a:defRPr>
            </a:lvl4pPr>
            <a:lvl5pPr marL="1828754" indent="0">
              <a:buFontTx/>
              <a:buNone/>
              <a:defRPr sz="4800">
                <a:latin typeface="Futura LT Bold" panose="02000803040000020003" pitchFamily="2" charset="0"/>
              </a:defRPr>
            </a:lvl5pPr>
          </a:lstStyle>
          <a:p>
            <a:pPr lvl="0"/>
            <a:r>
              <a:rPr lang="en-US" noProof="0"/>
              <a:t>Click to edit Master text styles</a:t>
            </a:r>
          </a:p>
        </p:txBody>
      </p:sp>
    </p:spTree>
    <p:extLst>
      <p:ext uri="{BB962C8B-B14F-4D97-AF65-F5344CB8AC3E}">
        <p14:creationId xmlns:p14="http://schemas.microsoft.com/office/powerpoint/2010/main" val="2525397916"/>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Jack_Cover_slide">
    <p:bg>
      <p:bgPr>
        <a:solidFill>
          <a:schemeClr val="tx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683420" y="650876"/>
            <a:ext cx="7088981" cy="649287"/>
          </a:xfrm>
        </p:spPr>
        <p:txBody>
          <a:bodyPr lIns="0" tIns="0" rIns="0" bIns="0" anchor="t">
            <a:noAutofit/>
          </a:bodyPr>
          <a:lstStyle>
            <a:lvl1pPr algn="l">
              <a:lnSpc>
                <a:spcPct val="90000"/>
              </a:lnSpc>
              <a:defRPr sz="4000" b="1" i="0">
                <a:solidFill>
                  <a:srgbClr val="FF6600"/>
                </a:solidFill>
                <a:latin typeface="Gill Sans"/>
                <a:cs typeface="Gill Sans"/>
              </a:defRPr>
            </a:lvl1pPr>
          </a:lstStyle>
          <a:p>
            <a:r>
              <a:rPr lang="en-US" noProof="0" dirty="0"/>
              <a:t>Heading here</a:t>
            </a:r>
          </a:p>
        </p:txBody>
      </p:sp>
      <p:sp>
        <p:nvSpPr>
          <p:cNvPr id="4" name="Text Placeholder 14"/>
          <p:cNvSpPr>
            <a:spLocks noGrp="1"/>
          </p:cNvSpPr>
          <p:nvPr>
            <p:ph type="body" sz="quarter" idx="11"/>
          </p:nvPr>
        </p:nvSpPr>
        <p:spPr>
          <a:xfrm>
            <a:off x="673498" y="1931670"/>
            <a:ext cx="7098902" cy="1931155"/>
          </a:xfrm>
          <a:noFill/>
          <a:ln>
            <a:noFill/>
          </a:ln>
        </p:spPr>
        <p:txBody>
          <a:bodyPr lIns="0" tIns="0" rIns="0" bIns="0">
            <a:noAutofit/>
          </a:bodyPr>
          <a:lstStyle>
            <a:lvl1pPr marL="0" indent="0">
              <a:lnSpc>
                <a:spcPct val="90000"/>
              </a:lnSpc>
              <a:spcBef>
                <a:spcPts val="300"/>
              </a:spcBef>
              <a:buFont typeface="Wingdings" panose="05000000000000000000" pitchFamily="2" charset="2"/>
              <a:buNone/>
              <a:defRPr sz="2000" b="0">
                <a:solidFill>
                  <a:schemeClr val="bg1"/>
                </a:solidFill>
                <a:latin typeface="+mn-lt"/>
                <a:cs typeface="Arial" panose="020B0604020202020204" pitchFamily="34" charset="0"/>
              </a:defRPr>
            </a:lvl1pPr>
            <a:lvl2pPr marL="457189" indent="0">
              <a:buFontTx/>
              <a:buNone/>
              <a:defRPr sz="2000">
                <a:solidFill>
                  <a:schemeClr val="bg1"/>
                </a:solidFill>
                <a:latin typeface="Franklin Gothic Book" panose="020B0503020102020204" pitchFamily="34" charset="0"/>
              </a:defRPr>
            </a:lvl2pPr>
            <a:lvl3pPr marL="914378" indent="0">
              <a:buFontTx/>
              <a:buNone/>
              <a:defRPr sz="1800">
                <a:solidFill>
                  <a:schemeClr val="bg1"/>
                </a:solidFill>
                <a:latin typeface="Franklin Gothic Book" panose="020B0503020102020204" pitchFamily="34" charset="0"/>
              </a:defRPr>
            </a:lvl3pPr>
            <a:lvl4pPr marL="1371566" indent="0">
              <a:buFontTx/>
              <a:buNone/>
              <a:defRPr sz="1600">
                <a:solidFill>
                  <a:schemeClr val="bg1"/>
                </a:solidFill>
                <a:latin typeface="Franklin Gothic Book" panose="020B0503020102020204" pitchFamily="34" charset="0"/>
              </a:defRPr>
            </a:lvl4pPr>
            <a:lvl5pPr marL="1828754" indent="0">
              <a:buFontTx/>
              <a:buNone/>
              <a:defRPr sz="1600">
                <a:solidFill>
                  <a:schemeClr val="bg1"/>
                </a:solidFill>
                <a:latin typeface="Franklin Gothic Book" panose="020B0503020102020204" pitchFamily="34" charset="0"/>
              </a:defRPr>
            </a:lvl5pPr>
          </a:lstStyle>
          <a:p>
            <a:pPr lvl="0"/>
            <a:r>
              <a:rPr lang="en-US" noProof="0"/>
              <a:t>Click to edit Master text styles</a:t>
            </a:r>
          </a:p>
        </p:txBody>
      </p:sp>
    </p:spTree>
    <p:extLst>
      <p:ext uri="{BB962C8B-B14F-4D97-AF65-F5344CB8AC3E}">
        <p14:creationId xmlns:p14="http://schemas.microsoft.com/office/powerpoint/2010/main" val="1044157869"/>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Jack_Layout 01">
    <p:bg>
      <p:bgPr>
        <a:solidFill>
          <a:schemeClr val="bg1"/>
        </a:solidFill>
        <a:effectLst/>
      </p:bgPr>
    </p:bg>
    <p:spTree>
      <p:nvGrpSpPr>
        <p:cNvPr id="1" name=""/>
        <p:cNvGrpSpPr/>
        <p:nvPr/>
      </p:nvGrpSpPr>
      <p:grpSpPr>
        <a:xfrm>
          <a:off x="0" y="0"/>
          <a:ext cx="0" cy="0"/>
          <a:chOff x="0" y="0"/>
          <a:chExt cx="0" cy="0"/>
        </a:xfrm>
      </p:grpSpPr>
      <p:sp>
        <p:nvSpPr>
          <p:cNvPr id="16" name="Text Placeholder 14"/>
          <p:cNvSpPr>
            <a:spLocks noGrp="1"/>
          </p:cNvSpPr>
          <p:nvPr>
            <p:ph type="body" sz="quarter" idx="11"/>
          </p:nvPr>
        </p:nvSpPr>
        <p:spPr>
          <a:xfrm>
            <a:off x="673498" y="1593031"/>
            <a:ext cx="3898502" cy="2582150"/>
          </a:xfrm>
          <a:noFill/>
          <a:ln>
            <a:noFill/>
          </a:ln>
        </p:spPr>
        <p:txBody>
          <a:bodyPr lIns="0" tIns="0" rIns="0" bIns="0">
            <a:noAutofit/>
          </a:bodyPr>
          <a:lstStyle>
            <a:lvl1pPr marL="0" indent="0">
              <a:lnSpc>
                <a:spcPct val="90000"/>
              </a:lnSpc>
              <a:spcBef>
                <a:spcPts val="300"/>
              </a:spcBef>
              <a:buFontTx/>
              <a:buNone/>
              <a:defRPr sz="2000" b="0">
                <a:solidFill>
                  <a:schemeClr val="tx2"/>
                </a:solidFill>
                <a:latin typeface="+mj-lt"/>
                <a:cs typeface="Arial" panose="020B0604020202020204" pitchFamily="34" charset="0"/>
              </a:defRPr>
            </a:lvl1pPr>
            <a:lvl2pPr marL="457189" indent="0">
              <a:buFontTx/>
              <a:buNone/>
              <a:defRPr sz="2000">
                <a:solidFill>
                  <a:schemeClr val="bg1"/>
                </a:solidFill>
                <a:latin typeface="Franklin Gothic Book" panose="020B0503020102020204" pitchFamily="34" charset="0"/>
              </a:defRPr>
            </a:lvl2pPr>
            <a:lvl3pPr marL="914378" indent="0">
              <a:buFontTx/>
              <a:buNone/>
              <a:defRPr sz="1800">
                <a:solidFill>
                  <a:schemeClr val="bg1"/>
                </a:solidFill>
                <a:latin typeface="Franklin Gothic Book" panose="020B0503020102020204" pitchFamily="34" charset="0"/>
              </a:defRPr>
            </a:lvl3pPr>
            <a:lvl4pPr marL="1371566" indent="0">
              <a:buFontTx/>
              <a:buNone/>
              <a:defRPr sz="1600">
                <a:solidFill>
                  <a:schemeClr val="bg1"/>
                </a:solidFill>
                <a:latin typeface="Franklin Gothic Book" panose="020B0503020102020204" pitchFamily="34" charset="0"/>
              </a:defRPr>
            </a:lvl4pPr>
            <a:lvl5pPr marL="1828754" indent="0">
              <a:buFontTx/>
              <a:buNone/>
              <a:defRPr sz="1600">
                <a:solidFill>
                  <a:schemeClr val="bg1"/>
                </a:solidFill>
                <a:latin typeface="Franklin Gothic Book" panose="020B0503020102020204" pitchFamily="34" charset="0"/>
              </a:defRPr>
            </a:lvl5pPr>
          </a:lstStyle>
          <a:p>
            <a:pPr lvl="0"/>
            <a:r>
              <a:rPr lang="en-US" noProof="0"/>
              <a:t>Click to edit Master text styles</a:t>
            </a:r>
          </a:p>
        </p:txBody>
      </p:sp>
      <p:sp>
        <p:nvSpPr>
          <p:cNvPr id="18" name="Picture Placeholder 4"/>
          <p:cNvSpPr>
            <a:spLocks noGrp="1"/>
          </p:cNvSpPr>
          <p:nvPr>
            <p:ph type="pic" sz="quarter" idx="12"/>
          </p:nvPr>
        </p:nvSpPr>
        <p:spPr>
          <a:xfrm>
            <a:off x="5219700" y="1030"/>
            <a:ext cx="3924301" cy="5142470"/>
          </a:xfrm>
          <a:solidFill>
            <a:schemeClr val="accent1">
              <a:lumMod val="40000"/>
              <a:lumOff val="60000"/>
            </a:schemeClr>
          </a:solidFill>
        </p:spPr>
        <p:txBody>
          <a:bodyPr anchor="ctr"/>
          <a:lstStyle>
            <a:lvl1pPr marL="0" indent="0" algn="ctr">
              <a:buFontTx/>
              <a:buNone/>
              <a:defRPr b="0">
                <a:solidFill>
                  <a:schemeClr val="bg1"/>
                </a:solidFill>
                <a:latin typeface="+mn-lt"/>
                <a:cs typeface="Arial" panose="020B0604020202020204" pitchFamily="34" charset="0"/>
              </a:defRPr>
            </a:lvl1pPr>
          </a:lstStyle>
          <a:p>
            <a:r>
              <a:rPr lang="en-US" noProof="0"/>
              <a:t>Drag picture to placeholder or click icon to add</a:t>
            </a:r>
            <a:endParaRPr lang="en-US" noProof="0" dirty="0"/>
          </a:p>
        </p:txBody>
      </p:sp>
    </p:spTree>
    <p:extLst>
      <p:ext uri="{BB962C8B-B14F-4D97-AF65-F5344CB8AC3E}">
        <p14:creationId xmlns:p14="http://schemas.microsoft.com/office/powerpoint/2010/main" val="6981286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Jack_Layout_04">
    <p:bg>
      <p:bgPr>
        <a:solidFill>
          <a:schemeClr val="bg1"/>
        </a:solidFill>
        <a:effectLst/>
      </p:bgPr>
    </p:bg>
    <p:spTree>
      <p:nvGrpSpPr>
        <p:cNvPr id="1" name=""/>
        <p:cNvGrpSpPr/>
        <p:nvPr/>
      </p:nvGrpSpPr>
      <p:grpSpPr>
        <a:xfrm>
          <a:off x="0" y="0"/>
          <a:ext cx="0" cy="0"/>
          <a:chOff x="0" y="0"/>
          <a:chExt cx="0" cy="0"/>
        </a:xfrm>
      </p:grpSpPr>
      <p:sp>
        <p:nvSpPr>
          <p:cNvPr id="16" name="Text Placeholder 14"/>
          <p:cNvSpPr>
            <a:spLocks noGrp="1"/>
          </p:cNvSpPr>
          <p:nvPr>
            <p:ph type="body" sz="quarter" idx="11"/>
          </p:nvPr>
        </p:nvSpPr>
        <p:spPr>
          <a:xfrm>
            <a:off x="6492239" y="1931671"/>
            <a:ext cx="1945323" cy="2582150"/>
          </a:xfrm>
          <a:noFill/>
          <a:ln>
            <a:noFill/>
          </a:ln>
        </p:spPr>
        <p:txBody>
          <a:bodyPr lIns="0" tIns="0" rIns="0" bIns="0">
            <a:noAutofit/>
          </a:bodyPr>
          <a:lstStyle>
            <a:lvl1pPr marL="0" indent="0">
              <a:lnSpc>
                <a:spcPct val="90000"/>
              </a:lnSpc>
              <a:spcBef>
                <a:spcPts val="300"/>
              </a:spcBef>
              <a:buFontTx/>
              <a:buNone/>
              <a:defRPr sz="1400" b="0">
                <a:solidFill>
                  <a:srgbClr val="666666"/>
                </a:solidFill>
                <a:latin typeface="+mj-lt"/>
                <a:cs typeface="Arial" panose="020B0604020202020204" pitchFamily="34" charset="0"/>
              </a:defRPr>
            </a:lvl1pPr>
            <a:lvl2pPr marL="457189" indent="0">
              <a:buFontTx/>
              <a:buNone/>
              <a:defRPr sz="2000">
                <a:solidFill>
                  <a:schemeClr val="bg1"/>
                </a:solidFill>
                <a:latin typeface="Franklin Gothic Book" panose="020B0503020102020204" pitchFamily="34" charset="0"/>
              </a:defRPr>
            </a:lvl2pPr>
            <a:lvl3pPr marL="914378" indent="0">
              <a:buFontTx/>
              <a:buNone/>
              <a:defRPr sz="1800">
                <a:solidFill>
                  <a:schemeClr val="bg1"/>
                </a:solidFill>
                <a:latin typeface="Franklin Gothic Book" panose="020B0503020102020204" pitchFamily="34" charset="0"/>
              </a:defRPr>
            </a:lvl3pPr>
            <a:lvl4pPr marL="1371566" indent="0">
              <a:buFontTx/>
              <a:buNone/>
              <a:defRPr sz="1600">
                <a:solidFill>
                  <a:schemeClr val="bg1"/>
                </a:solidFill>
                <a:latin typeface="Franklin Gothic Book" panose="020B0503020102020204" pitchFamily="34" charset="0"/>
              </a:defRPr>
            </a:lvl4pPr>
            <a:lvl5pPr marL="1828754" indent="0">
              <a:buFontTx/>
              <a:buNone/>
              <a:defRPr sz="1600">
                <a:solidFill>
                  <a:schemeClr val="bg1"/>
                </a:solidFill>
                <a:latin typeface="Franklin Gothic Book" panose="020B0503020102020204" pitchFamily="34" charset="0"/>
              </a:defRPr>
            </a:lvl5pPr>
          </a:lstStyle>
          <a:p>
            <a:pPr lvl="0"/>
            <a:r>
              <a:rPr lang="en-US" noProof="0"/>
              <a:t>Click to edit Master text styles</a:t>
            </a:r>
          </a:p>
        </p:txBody>
      </p:sp>
      <p:sp>
        <p:nvSpPr>
          <p:cNvPr id="18" name="Picture Placeholder 4"/>
          <p:cNvSpPr>
            <a:spLocks noGrp="1"/>
          </p:cNvSpPr>
          <p:nvPr>
            <p:ph type="pic" sz="quarter" idx="12"/>
          </p:nvPr>
        </p:nvSpPr>
        <p:spPr>
          <a:xfrm>
            <a:off x="0" y="1"/>
            <a:ext cx="5852160" cy="5143500"/>
          </a:xfrm>
          <a:solidFill>
            <a:schemeClr val="accent1">
              <a:lumMod val="40000"/>
              <a:lumOff val="60000"/>
            </a:schemeClr>
          </a:solidFill>
          <a:ln w="57150">
            <a:noFill/>
          </a:ln>
        </p:spPr>
        <p:txBody>
          <a:bodyPr anchor="ctr"/>
          <a:lstStyle>
            <a:lvl1pPr marL="0" indent="0" algn="ctr">
              <a:buFontTx/>
              <a:buNone/>
              <a:defRPr b="0">
                <a:solidFill>
                  <a:schemeClr val="bg1"/>
                </a:solidFill>
                <a:latin typeface="+mn-lt"/>
                <a:cs typeface="Arial" panose="020B0604020202020204" pitchFamily="34" charset="0"/>
              </a:defRPr>
            </a:lvl1pPr>
          </a:lstStyle>
          <a:p>
            <a:r>
              <a:rPr lang="en-US" noProof="0"/>
              <a:t>Drag picture to placeholder or click icon to add</a:t>
            </a:r>
            <a:endParaRPr lang="en-US" noProof="0" dirty="0"/>
          </a:p>
        </p:txBody>
      </p:sp>
    </p:spTree>
    <p:extLst>
      <p:ext uri="{BB962C8B-B14F-4D97-AF65-F5344CB8AC3E}">
        <p14:creationId xmlns:p14="http://schemas.microsoft.com/office/powerpoint/2010/main" val="20571853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Jack_Layout_04">
    <p:bg>
      <p:bgPr>
        <a:solidFill>
          <a:schemeClr val="bg1"/>
        </a:solidFill>
        <a:effectLst/>
      </p:bgPr>
    </p:bg>
    <p:spTree>
      <p:nvGrpSpPr>
        <p:cNvPr id="1" name=""/>
        <p:cNvGrpSpPr/>
        <p:nvPr/>
      </p:nvGrpSpPr>
      <p:grpSpPr>
        <a:xfrm>
          <a:off x="0" y="0"/>
          <a:ext cx="0" cy="0"/>
          <a:chOff x="0" y="0"/>
          <a:chExt cx="0" cy="0"/>
        </a:xfrm>
      </p:grpSpPr>
      <p:sp>
        <p:nvSpPr>
          <p:cNvPr id="18" name="Picture Placeholder 4"/>
          <p:cNvSpPr>
            <a:spLocks noGrp="1"/>
          </p:cNvSpPr>
          <p:nvPr>
            <p:ph type="pic" sz="quarter" idx="12" hasCustomPrompt="1"/>
          </p:nvPr>
        </p:nvSpPr>
        <p:spPr>
          <a:xfrm>
            <a:off x="0" y="1"/>
            <a:ext cx="9144000" cy="5143500"/>
          </a:xfrm>
          <a:solidFill>
            <a:schemeClr val="accent1">
              <a:lumMod val="40000"/>
              <a:lumOff val="60000"/>
            </a:schemeClr>
          </a:solidFill>
          <a:ln w="57150">
            <a:noFill/>
          </a:ln>
        </p:spPr>
        <p:txBody>
          <a:bodyPr anchor="ctr"/>
          <a:lstStyle>
            <a:lvl1pPr marL="0" indent="0" algn="ctr">
              <a:buFontTx/>
              <a:buNone/>
              <a:defRPr b="0" baseline="0">
                <a:solidFill>
                  <a:schemeClr val="bg1"/>
                </a:solidFill>
                <a:latin typeface="+mn-lt"/>
                <a:cs typeface="Arial" panose="020B0604020202020204" pitchFamily="34" charset="0"/>
              </a:defRPr>
            </a:lvl1pPr>
          </a:lstStyle>
          <a:p>
            <a:r>
              <a:rPr lang="en-US" noProof="0" dirty="0"/>
              <a:t>Drag video to placeholder</a:t>
            </a:r>
          </a:p>
        </p:txBody>
      </p:sp>
    </p:spTree>
    <p:extLst>
      <p:ext uri="{BB962C8B-B14F-4D97-AF65-F5344CB8AC3E}">
        <p14:creationId xmlns:p14="http://schemas.microsoft.com/office/powerpoint/2010/main" val="21289819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Jack_Layout_04">
    <p:bg>
      <p:bgPr>
        <a:solidFill>
          <a:schemeClr val="bg1"/>
        </a:solidFill>
        <a:effectLst/>
      </p:bgPr>
    </p:bg>
    <p:spTree>
      <p:nvGrpSpPr>
        <p:cNvPr id="1" name=""/>
        <p:cNvGrpSpPr/>
        <p:nvPr/>
      </p:nvGrpSpPr>
      <p:grpSpPr>
        <a:xfrm>
          <a:off x="0" y="0"/>
          <a:ext cx="0" cy="0"/>
          <a:chOff x="0" y="0"/>
          <a:chExt cx="0" cy="0"/>
        </a:xfrm>
      </p:grpSpPr>
      <p:sp>
        <p:nvSpPr>
          <p:cNvPr id="18" name="Picture Placeholder 4"/>
          <p:cNvSpPr>
            <a:spLocks noGrp="1"/>
          </p:cNvSpPr>
          <p:nvPr>
            <p:ph type="pic" sz="quarter" idx="12" hasCustomPrompt="1"/>
          </p:nvPr>
        </p:nvSpPr>
        <p:spPr>
          <a:xfrm>
            <a:off x="0" y="1"/>
            <a:ext cx="9144000" cy="5143500"/>
          </a:xfrm>
          <a:solidFill>
            <a:schemeClr val="accent1">
              <a:lumMod val="40000"/>
              <a:lumOff val="60000"/>
            </a:schemeClr>
          </a:solidFill>
          <a:ln w="57150">
            <a:noFill/>
          </a:ln>
        </p:spPr>
        <p:txBody>
          <a:bodyPr anchor="ctr"/>
          <a:lstStyle>
            <a:lvl1pPr marL="0" indent="0" algn="ctr">
              <a:buFontTx/>
              <a:buNone/>
              <a:defRPr b="0" baseline="0">
                <a:solidFill>
                  <a:schemeClr val="bg1"/>
                </a:solidFill>
                <a:latin typeface="+mn-lt"/>
                <a:cs typeface="Arial" panose="020B0604020202020204" pitchFamily="34" charset="0"/>
              </a:defRPr>
            </a:lvl1pPr>
          </a:lstStyle>
          <a:p>
            <a:r>
              <a:rPr lang="en-US" noProof="0" dirty="0"/>
              <a:t>Drag photo to placeholder</a:t>
            </a:r>
          </a:p>
        </p:txBody>
      </p:sp>
    </p:spTree>
    <p:extLst>
      <p:ext uri="{BB962C8B-B14F-4D97-AF65-F5344CB8AC3E}">
        <p14:creationId xmlns:p14="http://schemas.microsoft.com/office/powerpoint/2010/main" val="1128505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Jack_Layout 06">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84213" y="627064"/>
            <a:ext cx="7753350" cy="649287"/>
          </a:xfrm>
        </p:spPr>
        <p:txBody>
          <a:bodyPr lIns="0" tIns="0" rIns="0" bIns="0" anchor="t">
            <a:noAutofit/>
          </a:bodyPr>
          <a:lstStyle>
            <a:lvl1pPr algn="l">
              <a:defRPr sz="2800" b="1" i="0">
                <a:solidFill>
                  <a:schemeClr val="accent1"/>
                </a:solidFill>
                <a:latin typeface="Gill Sans"/>
                <a:cs typeface="Gill Sans"/>
              </a:defRPr>
            </a:lvl1pPr>
          </a:lstStyle>
          <a:p>
            <a:r>
              <a:rPr lang="en-US" noProof="0" dirty="0"/>
              <a:t>Heading here</a:t>
            </a:r>
          </a:p>
        </p:txBody>
      </p:sp>
      <p:sp>
        <p:nvSpPr>
          <p:cNvPr id="4" name="Text Placeholder 7"/>
          <p:cNvSpPr>
            <a:spLocks noGrp="1"/>
          </p:cNvSpPr>
          <p:nvPr>
            <p:ph type="body" sz="quarter" idx="10"/>
          </p:nvPr>
        </p:nvSpPr>
        <p:spPr>
          <a:xfrm>
            <a:off x="680731" y="1266826"/>
            <a:ext cx="6480115" cy="3249612"/>
          </a:xfrm>
        </p:spPr>
        <p:txBody>
          <a:bodyPr lIns="0" tIns="0" rIns="0" bIns="0">
            <a:noAutofit/>
          </a:bodyPr>
          <a:lstStyle>
            <a:lvl1pPr marL="227007" indent="-227007">
              <a:spcBef>
                <a:spcPts val="0"/>
              </a:spcBef>
              <a:buFont typeface="Wingdings" panose="05000000000000000000" pitchFamily="2" charset="2"/>
              <a:buChar char="§"/>
              <a:defRPr sz="2000" b="0">
                <a:solidFill>
                  <a:schemeClr val="tx2"/>
                </a:solidFill>
                <a:latin typeface="+mn-lt"/>
              </a:defRPr>
            </a:lvl1pPr>
            <a:lvl2pPr marL="457189" indent="0">
              <a:buFontTx/>
              <a:buNone/>
              <a:defRPr sz="4800">
                <a:latin typeface="Futura LT Bold" panose="02000803040000020003" pitchFamily="2" charset="0"/>
              </a:defRPr>
            </a:lvl2pPr>
            <a:lvl3pPr marL="914378" indent="0">
              <a:buFontTx/>
              <a:buNone/>
              <a:defRPr sz="4800">
                <a:latin typeface="Futura LT Bold" panose="02000803040000020003" pitchFamily="2" charset="0"/>
              </a:defRPr>
            </a:lvl3pPr>
            <a:lvl4pPr marL="1371566" indent="0">
              <a:buFontTx/>
              <a:buNone/>
              <a:defRPr sz="4800">
                <a:latin typeface="Futura LT Bold" panose="02000803040000020003" pitchFamily="2" charset="0"/>
              </a:defRPr>
            </a:lvl4pPr>
            <a:lvl5pPr marL="1828754" indent="0">
              <a:buFontTx/>
              <a:buNone/>
              <a:defRPr sz="4800">
                <a:latin typeface="Futura LT Bold" panose="02000803040000020003" pitchFamily="2" charset="0"/>
              </a:defRPr>
            </a:lvl5pPr>
          </a:lstStyle>
          <a:p>
            <a:pPr lvl="0"/>
            <a:r>
              <a:rPr lang="en-US" noProof="0"/>
              <a:t>Click to edit Master text styles</a:t>
            </a:r>
          </a:p>
        </p:txBody>
      </p:sp>
    </p:spTree>
    <p:extLst>
      <p:ext uri="{BB962C8B-B14F-4D97-AF65-F5344CB8AC3E}">
        <p14:creationId xmlns:p14="http://schemas.microsoft.com/office/powerpoint/2010/main" val="235812509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Jack_Layout_04">
    <p:bg>
      <p:bgPr>
        <a:solidFill>
          <a:schemeClr val="bg1"/>
        </a:solidFill>
        <a:effectLst/>
      </p:bgPr>
    </p:bg>
    <p:spTree>
      <p:nvGrpSpPr>
        <p:cNvPr id="1" name=""/>
        <p:cNvGrpSpPr/>
        <p:nvPr/>
      </p:nvGrpSpPr>
      <p:grpSpPr>
        <a:xfrm>
          <a:off x="0" y="0"/>
          <a:ext cx="0" cy="0"/>
          <a:chOff x="0" y="0"/>
          <a:chExt cx="0" cy="0"/>
        </a:xfrm>
      </p:grpSpPr>
      <p:sp>
        <p:nvSpPr>
          <p:cNvPr id="18" name="Picture Placeholder 4"/>
          <p:cNvSpPr>
            <a:spLocks noGrp="1"/>
          </p:cNvSpPr>
          <p:nvPr>
            <p:ph type="pic" sz="quarter" idx="12" hasCustomPrompt="1"/>
          </p:nvPr>
        </p:nvSpPr>
        <p:spPr>
          <a:xfrm>
            <a:off x="0" y="1"/>
            <a:ext cx="9144000" cy="5143500"/>
          </a:xfrm>
          <a:solidFill>
            <a:schemeClr val="accent1">
              <a:lumMod val="40000"/>
              <a:lumOff val="60000"/>
            </a:schemeClr>
          </a:solidFill>
          <a:ln w="57150">
            <a:noFill/>
          </a:ln>
        </p:spPr>
        <p:txBody>
          <a:bodyPr anchor="ctr"/>
          <a:lstStyle>
            <a:lvl1pPr marL="0" indent="0" algn="ctr">
              <a:buFontTx/>
              <a:buNone/>
              <a:defRPr b="0" baseline="0">
                <a:solidFill>
                  <a:schemeClr val="bg1"/>
                </a:solidFill>
                <a:latin typeface="+mn-lt"/>
                <a:cs typeface="Arial" panose="020B0604020202020204" pitchFamily="34" charset="0"/>
              </a:defRPr>
            </a:lvl1pPr>
          </a:lstStyle>
          <a:p>
            <a:r>
              <a:rPr lang="en-US" noProof="0" dirty="0"/>
              <a:t>Drag video to placeholder</a:t>
            </a:r>
          </a:p>
        </p:txBody>
      </p:sp>
    </p:spTree>
    <p:extLst>
      <p:ext uri="{BB962C8B-B14F-4D97-AF65-F5344CB8AC3E}">
        <p14:creationId xmlns:p14="http://schemas.microsoft.com/office/powerpoint/2010/main" val="1881936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_Jack_Layout_04">
    <p:bg>
      <p:bgPr>
        <a:solidFill>
          <a:schemeClr val="bg1"/>
        </a:solidFill>
        <a:effectLst/>
      </p:bgPr>
    </p:bg>
    <p:spTree>
      <p:nvGrpSpPr>
        <p:cNvPr id="1" name=""/>
        <p:cNvGrpSpPr/>
        <p:nvPr/>
      </p:nvGrpSpPr>
      <p:grpSpPr>
        <a:xfrm>
          <a:off x="0" y="0"/>
          <a:ext cx="0" cy="0"/>
          <a:chOff x="0" y="0"/>
          <a:chExt cx="0" cy="0"/>
        </a:xfrm>
      </p:grpSpPr>
      <p:sp>
        <p:nvSpPr>
          <p:cNvPr id="18" name="Picture Placeholder 4"/>
          <p:cNvSpPr>
            <a:spLocks noGrp="1"/>
          </p:cNvSpPr>
          <p:nvPr>
            <p:ph type="pic" sz="quarter" idx="12" hasCustomPrompt="1"/>
          </p:nvPr>
        </p:nvSpPr>
        <p:spPr>
          <a:xfrm>
            <a:off x="0" y="1"/>
            <a:ext cx="9144000" cy="5143500"/>
          </a:xfrm>
          <a:solidFill>
            <a:schemeClr val="accent1">
              <a:lumMod val="40000"/>
              <a:lumOff val="60000"/>
            </a:schemeClr>
          </a:solidFill>
          <a:ln w="57150">
            <a:noFill/>
          </a:ln>
        </p:spPr>
        <p:txBody>
          <a:bodyPr anchor="ctr"/>
          <a:lstStyle>
            <a:lvl1pPr marL="0" indent="0" algn="ctr">
              <a:buFontTx/>
              <a:buNone/>
              <a:defRPr b="0" baseline="0">
                <a:solidFill>
                  <a:schemeClr val="bg1"/>
                </a:solidFill>
                <a:latin typeface="+mn-lt"/>
                <a:cs typeface="Arial" panose="020B0604020202020204" pitchFamily="34" charset="0"/>
              </a:defRPr>
            </a:lvl1pPr>
          </a:lstStyle>
          <a:p>
            <a:r>
              <a:rPr lang="en-US" noProof="0" dirty="0"/>
              <a:t>Drag photo to placeholder</a:t>
            </a:r>
          </a:p>
        </p:txBody>
      </p:sp>
    </p:spTree>
    <p:extLst>
      <p:ext uri="{BB962C8B-B14F-4D97-AF65-F5344CB8AC3E}">
        <p14:creationId xmlns:p14="http://schemas.microsoft.com/office/powerpoint/2010/main" val="1564291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Jack_Layout 06">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84213" y="627063"/>
            <a:ext cx="7753350" cy="649287"/>
          </a:xfrm>
        </p:spPr>
        <p:txBody>
          <a:bodyPr lIns="0" tIns="0" rIns="0" bIns="0" anchor="t">
            <a:noAutofit/>
          </a:bodyPr>
          <a:lstStyle>
            <a:lvl1pPr algn="l">
              <a:defRPr sz="2800" b="1" i="0">
                <a:solidFill>
                  <a:schemeClr val="accent1"/>
                </a:solidFill>
                <a:latin typeface="Gill Sans"/>
                <a:cs typeface="Gill Sans"/>
              </a:defRPr>
            </a:lvl1pPr>
          </a:lstStyle>
          <a:p>
            <a:r>
              <a:rPr lang="en-US" noProof="0" dirty="0"/>
              <a:t>Heading here</a:t>
            </a:r>
          </a:p>
        </p:txBody>
      </p:sp>
      <p:sp>
        <p:nvSpPr>
          <p:cNvPr id="4" name="Text Placeholder 7"/>
          <p:cNvSpPr>
            <a:spLocks noGrp="1"/>
          </p:cNvSpPr>
          <p:nvPr>
            <p:ph type="body" sz="quarter" idx="10"/>
          </p:nvPr>
        </p:nvSpPr>
        <p:spPr>
          <a:xfrm>
            <a:off x="680730" y="1266826"/>
            <a:ext cx="6480115" cy="3249612"/>
          </a:xfrm>
        </p:spPr>
        <p:txBody>
          <a:bodyPr lIns="0" tIns="0" rIns="0" bIns="0">
            <a:noAutofit/>
          </a:bodyPr>
          <a:lstStyle>
            <a:lvl1pPr marL="227013" indent="-227013">
              <a:spcBef>
                <a:spcPts val="0"/>
              </a:spcBef>
              <a:buFont typeface="Wingdings" panose="05000000000000000000" pitchFamily="2" charset="2"/>
              <a:buChar char="§"/>
              <a:defRPr sz="2000" b="0">
                <a:solidFill>
                  <a:schemeClr val="tx2"/>
                </a:solidFill>
                <a:latin typeface="+mn-lt"/>
              </a:defRPr>
            </a:lvl1pPr>
            <a:lvl2pPr marL="457200" indent="0">
              <a:buFontTx/>
              <a:buNone/>
              <a:defRPr sz="4800">
                <a:latin typeface="Futura LT Bold" panose="02000803040000020003" pitchFamily="2" charset="0"/>
              </a:defRPr>
            </a:lvl2pPr>
            <a:lvl3pPr marL="914400" indent="0">
              <a:buFontTx/>
              <a:buNone/>
              <a:defRPr sz="4800">
                <a:latin typeface="Futura LT Bold" panose="02000803040000020003" pitchFamily="2" charset="0"/>
              </a:defRPr>
            </a:lvl3pPr>
            <a:lvl4pPr marL="1371600" indent="0">
              <a:buFontTx/>
              <a:buNone/>
              <a:defRPr sz="4800">
                <a:latin typeface="Futura LT Bold" panose="02000803040000020003" pitchFamily="2" charset="0"/>
              </a:defRPr>
            </a:lvl4pPr>
            <a:lvl5pPr marL="1828800" indent="0">
              <a:buFontTx/>
              <a:buNone/>
              <a:defRPr sz="4800">
                <a:latin typeface="Futura LT Bold" panose="02000803040000020003" pitchFamily="2" charset="0"/>
              </a:defRPr>
            </a:lvl5pPr>
          </a:lstStyle>
          <a:p>
            <a:pPr lvl="0"/>
            <a:r>
              <a:rPr lang="en-US" noProof="0"/>
              <a:t>Edit Master text styles</a:t>
            </a:r>
          </a:p>
        </p:txBody>
      </p:sp>
    </p:spTree>
    <p:extLst>
      <p:ext uri="{BB962C8B-B14F-4D97-AF65-F5344CB8AC3E}">
        <p14:creationId xmlns:p14="http://schemas.microsoft.com/office/powerpoint/2010/main" val="1552517961"/>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Jack_Cover_slide">
    <p:bg>
      <p:bgPr>
        <a:solidFill>
          <a:schemeClr val="tx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683419" y="650875"/>
            <a:ext cx="7088981" cy="649287"/>
          </a:xfrm>
        </p:spPr>
        <p:txBody>
          <a:bodyPr lIns="0" tIns="0" rIns="0" bIns="0" anchor="t">
            <a:noAutofit/>
          </a:bodyPr>
          <a:lstStyle>
            <a:lvl1pPr algn="l">
              <a:lnSpc>
                <a:spcPct val="90000"/>
              </a:lnSpc>
              <a:defRPr sz="4000" b="1" i="0">
                <a:solidFill>
                  <a:srgbClr val="FF6600"/>
                </a:solidFill>
                <a:latin typeface="Gill Sans"/>
                <a:cs typeface="Gill Sans"/>
              </a:defRPr>
            </a:lvl1pPr>
          </a:lstStyle>
          <a:p>
            <a:r>
              <a:rPr lang="en-US" noProof="0" dirty="0"/>
              <a:t>Heading here</a:t>
            </a:r>
          </a:p>
        </p:txBody>
      </p:sp>
      <p:sp>
        <p:nvSpPr>
          <p:cNvPr id="4" name="Text Placeholder 14"/>
          <p:cNvSpPr>
            <a:spLocks noGrp="1"/>
          </p:cNvSpPr>
          <p:nvPr>
            <p:ph type="body" sz="quarter" idx="11"/>
          </p:nvPr>
        </p:nvSpPr>
        <p:spPr>
          <a:xfrm>
            <a:off x="673498" y="1931669"/>
            <a:ext cx="7098902" cy="1931155"/>
          </a:xfrm>
          <a:noFill/>
          <a:ln>
            <a:noFill/>
          </a:ln>
        </p:spPr>
        <p:txBody>
          <a:bodyPr lIns="0" tIns="0" rIns="0" bIns="0">
            <a:noAutofit/>
          </a:bodyPr>
          <a:lstStyle>
            <a:lvl1pPr marL="0" indent="0">
              <a:lnSpc>
                <a:spcPct val="90000"/>
              </a:lnSpc>
              <a:spcBef>
                <a:spcPts val="300"/>
              </a:spcBef>
              <a:buFont typeface="Wingdings" panose="05000000000000000000" pitchFamily="2" charset="2"/>
              <a:buNone/>
              <a:defRPr sz="2000" b="0">
                <a:solidFill>
                  <a:schemeClr val="bg1"/>
                </a:solidFill>
                <a:latin typeface="+mn-lt"/>
                <a:cs typeface="Arial" panose="020B0604020202020204" pitchFamily="34" charset="0"/>
              </a:defRPr>
            </a:lvl1pPr>
            <a:lvl2pPr marL="457200" indent="0">
              <a:buFontTx/>
              <a:buNone/>
              <a:defRPr sz="2000">
                <a:solidFill>
                  <a:schemeClr val="bg1"/>
                </a:solidFill>
                <a:latin typeface="Franklin Gothic Book" panose="020B0503020102020204" pitchFamily="34" charset="0"/>
              </a:defRPr>
            </a:lvl2pPr>
            <a:lvl3pPr marL="914400" indent="0">
              <a:buFontTx/>
              <a:buNone/>
              <a:defRPr sz="1800">
                <a:solidFill>
                  <a:schemeClr val="bg1"/>
                </a:solidFill>
                <a:latin typeface="Franklin Gothic Book" panose="020B0503020102020204" pitchFamily="34" charset="0"/>
              </a:defRPr>
            </a:lvl3pPr>
            <a:lvl4pPr marL="1371600" indent="0">
              <a:buFontTx/>
              <a:buNone/>
              <a:defRPr sz="1600">
                <a:solidFill>
                  <a:schemeClr val="bg1"/>
                </a:solidFill>
                <a:latin typeface="Franklin Gothic Book" panose="020B0503020102020204" pitchFamily="34" charset="0"/>
              </a:defRPr>
            </a:lvl4pPr>
            <a:lvl5pPr marL="1828800" indent="0">
              <a:buFontTx/>
              <a:buNone/>
              <a:defRPr sz="1600">
                <a:solidFill>
                  <a:schemeClr val="bg1"/>
                </a:solidFill>
                <a:latin typeface="Franklin Gothic Book" panose="020B0503020102020204" pitchFamily="34" charset="0"/>
              </a:defRPr>
            </a:lvl5pPr>
          </a:lstStyle>
          <a:p>
            <a:pPr lvl="0"/>
            <a:r>
              <a:rPr lang="en-US" noProof="0"/>
              <a:t>Edit Master text styles</a:t>
            </a:r>
          </a:p>
        </p:txBody>
      </p:sp>
    </p:spTree>
    <p:extLst>
      <p:ext uri="{BB962C8B-B14F-4D97-AF65-F5344CB8AC3E}">
        <p14:creationId xmlns:p14="http://schemas.microsoft.com/office/powerpoint/2010/main" val="2754954344"/>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Jack_Layout 01">
    <p:bg>
      <p:bgPr>
        <a:solidFill>
          <a:schemeClr val="bg1"/>
        </a:solidFill>
        <a:effectLst/>
      </p:bgPr>
    </p:bg>
    <p:spTree>
      <p:nvGrpSpPr>
        <p:cNvPr id="1" name=""/>
        <p:cNvGrpSpPr/>
        <p:nvPr/>
      </p:nvGrpSpPr>
      <p:grpSpPr>
        <a:xfrm>
          <a:off x="0" y="0"/>
          <a:ext cx="0" cy="0"/>
          <a:chOff x="0" y="0"/>
          <a:chExt cx="0" cy="0"/>
        </a:xfrm>
      </p:grpSpPr>
      <p:sp>
        <p:nvSpPr>
          <p:cNvPr id="16" name="Text Placeholder 14"/>
          <p:cNvSpPr>
            <a:spLocks noGrp="1"/>
          </p:cNvSpPr>
          <p:nvPr>
            <p:ph type="body" sz="quarter" idx="11"/>
          </p:nvPr>
        </p:nvSpPr>
        <p:spPr>
          <a:xfrm>
            <a:off x="673498" y="1593030"/>
            <a:ext cx="3898502" cy="2582150"/>
          </a:xfrm>
          <a:noFill/>
          <a:ln>
            <a:noFill/>
          </a:ln>
        </p:spPr>
        <p:txBody>
          <a:bodyPr lIns="0" tIns="0" rIns="0" bIns="0">
            <a:noAutofit/>
          </a:bodyPr>
          <a:lstStyle>
            <a:lvl1pPr marL="0" indent="0">
              <a:lnSpc>
                <a:spcPct val="90000"/>
              </a:lnSpc>
              <a:spcBef>
                <a:spcPts val="300"/>
              </a:spcBef>
              <a:buFontTx/>
              <a:buNone/>
              <a:defRPr sz="2000" b="0">
                <a:solidFill>
                  <a:schemeClr val="tx2"/>
                </a:solidFill>
                <a:latin typeface="+mj-lt"/>
                <a:cs typeface="Arial" panose="020B0604020202020204" pitchFamily="34" charset="0"/>
              </a:defRPr>
            </a:lvl1pPr>
            <a:lvl2pPr marL="457200" indent="0">
              <a:buFontTx/>
              <a:buNone/>
              <a:defRPr sz="2000">
                <a:solidFill>
                  <a:schemeClr val="bg1"/>
                </a:solidFill>
                <a:latin typeface="Franklin Gothic Book" panose="020B0503020102020204" pitchFamily="34" charset="0"/>
              </a:defRPr>
            </a:lvl2pPr>
            <a:lvl3pPr marL="914400" indent="0">
              <a:buFontTx/>
              <a:buNone/>
              <a:defRPr sz="1800">
                <a:solidFill>
                  <a:schemeClr val="bg1"/>
                </a:solidFill>
                <a:latin typeface="Franklin Gothic Book" panose="020B0503020102020204" pitchFamily="34" charset="0"/>
              </a:defRPr>
            </a:lvl3pPr>
            <a:lvl4pPr marL="1371600" indent="0">
              <a:buFontTx/>
              <a:buNone/>
              <a:defRPr sz="1600">
                <a:solidFill>
                  <a:schemeClr val="bg1"/>
                </a:solidFill>
                <a:latin typeface="Franklin Gothic Book" panose="020B0503020102020204" pitchFamily="34" charset="0"/>
              </a:defRPr>
            </a:lvl4pPr>
            <a:lvl5pPr marL="1828800" indent="0">
              <a:buFontTx/>
              <a:buNone/>
              <a:defRPr sz="1600">
                <a:solidFill>
                  <a:schemeClr val="bg1"/>
                </a:solidFill>
                <a:latin typeface="Franklin Gothic Book" panose="020B0503020102020204" pitchFamily="34" charset="0"/>
              </a:defRPr>
            </a:lvl5pPr>
          </a:lstStyle>
          <a:p>
            <a:pPr lvl="0"/>
            <a:r>
              <a:rPr lang="en-US" noProof="0"/>
              <a:t>Edit Master text styles</a:t>
            </a:r>
          </a:p>
        </p:txBody>
      </p:sp>
      <p:sp>
        <p:nvSpPr>
          <p:cNvPr id="18" name="Picture Placeholder 4"/>
          <p:cNvSpPr>
            <a:spLocks noGrp="1"/>
          </p:cNvSpPr>
          <p:nvPr>
            <p:ph type="pic" sz="quarter" idx="12"/>
          </p:nvPr>
        </p:nvSpPr>
        <p:spPr>
          <a:xfrm>
            <a:off x="5219699" y="1030"/>
            <a:ext cx="3924301" cy="5142470"/>
          </a:xfrm>
          <a:solidFill>
            <a:schemeClr val="accent1">
              <a:lumMod val="40000"/>
              <a:lumOff val="60000"/>
            </a:schemeClr>
          </a:solidFill>
        </p:spPr>
        <p:txBody>
          <a:bodyPr anchor="ctr"/>
          <a:lstStyle>
            <a:lvl1pPr marL="0" indent="0" algn="ctr">
              <a:buFontTx/>
              <a:buNone/>
              <a:defRPr b="0">
                <a:solidFill>
                  <a:schemeClr val="bg1"/>
                </a:solidFill>
                <a:latin typeface="+mn-lt"/>
                <a:cs typeface="Arial" panose="020B0604020202020204" pitchFamily="34" charset="0"/>
              </a:defRPr>
            </a:lvl1pPr>
          </a:lstStyle>
          <a:p>
            <a:r>
              <a:rPr lang="en-US" noProof="0"/>
              <a:t>Click icon to add picture</a:t>
            </a:r>
            <a:endParaRPr lang="en-US" noProof="0" dirty="0"/>
          </a:p>
        </p:txBody>
      </p:sp>
    </p:spTree>
    <p:extLst>
      <p:ext uri="{BB962C8B-B14F-4D97-AF65-F5344CB8AC3E}">
        <p14:creationId xmlns:p14="http://schemas.microsoft.com/office/powerpoint/2010/main" val="3219792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Jack_Layout_04">
    <p:bg>
      <p:bgPr>
        <a:solidFill>
          <a:schemeClr val="bg1"/>
        </a:solidFill>
        <a:effectLst/>
      </p:bgPr>
    </p:bg>
    <p:spTree>
      <p:nvGrpSpPr>
        <p:cNvPr id="1" name=""/>
        <p:cNvGrpSpPr/>
        <p:nvPr/>
      </p:nvGrpSpPr>
      <p:grpSpPr>
        <a:xfrm>
          <a:off x="0" y="0"/>
          <a:ext cx="0" cy="0"/>
          <a:chOff x="0" y="0"/>
          <a:chExt cx="0" cy="0"/>
        </a:xfrm>
      </p:grpSpPr>
      <p:sp>
        <p:nvSpPr>
          <p:cNvPr id="16" name="Text Placeholder 14"/>
          <p:cNvSpPr>
            <a:spLocks noGrp="1"/>
          </p:cNvSpPr>
          <p:nvPr>
            <p:ph type="body" sz="quarter" idx="11"/>
          </p:nvPr>
        </p:nvSpPr>
        <p:spPr>
          <a:xfrm>
            <a:off x="6492239" y="1931670"/>
            <a:ext cx="1945323" cy="2582150"/>
          </a:xfrm>
          <a:noFill/>
          <a:ln>
            <a:noFill/>
          </a:ln>
        </p:spPr>
        <p:txBody>
          <a:bodyPr lIns="0" tIns="0" rIns="0" bIns="0">
            <a:noAutofit/>
          </a:bodyPr>
          <a:lstStyle>
            <a:lvl1pPr marL="0" indent="0">
              <a:lnSpc>
                <a:spcPct val="90000"/>
              </a:lnSpc>
              <a:spcBef>
                <a:spcPts val="300"/>
              </a:spcBef>
              <a:buFontTx/>
              <a:buNone/>
              <a:defRPr sz="1400" b="0">
                <a:solidFill>
                  <a:srgbClr val="666666"/>
                </a:solidFill>
                <a:latin typeface="+mj-lt"/>
                <a:cs typeface="Arial" panose="020B0604020202020204" pitchFamily="34" charset="0"/>
              </a:defRPr>
            </a:lvl1pPr>
            <a:lvl2pPr marL="457200" indent="0">
              <a:buFontTx/>
              <a:buNone/>
              <a:defRPr sz="2000">
                <a:solidFill>
                  <a:schemeClr val="bg1"/>
                </a:solidFill>
                <a:latin typeface="Franklin Gothic Book" panose="020B0503020102020204" pitchFamily="34" charset="0"/>
              </a:defRPr>
            </a:lvl2pPr>
            <a:lvl3pPr marL="914400" indent="0">
              <a:buFontTx/>
              <a:buNone/>
              <a:defRPr sz="1800">
                <a:solidFill>
                  <a:schemeClr val="bg1"/>
                </a:solidFill>
                <a:latin typeface="Franklin Gothic Book" panose="020B0503020102020204" pitchFamily="34" charset="0"/>
              </a:defRPr>
            </a:lvl3pPr>
            <a:lvl4pPr marL="1371600" indent="0">
              <a:buFontTx/>
              <a:buNone/>
              <a:defRPr sz="1600">
                <a:solidFill>
                  <a:schemeClr val="bg1"/>
                </a:solidFill>
                <a:latin typeface="Franklin Gothic Book" panose="020B0503020102020204" pitchFamily="34" charset="0"/>
              </a:defRPr>
            </a:lvl4pPr>
            <a:lvl5pPr marL="1828800" indent="0">
              <a:buFontTx/>
              <a:buNone/>
              <a:defRPr sz="1600">
                <a:solidFill>
                  <a:schemeClr val="bg1"/>
                </a:solidFill>
                <a:latin typeface="Franklin Gothic Book" panose="020B0503020102020204" pitchFamily="34" charset="0"/>
              </a:defRPr>
            </a:lvl5pPr>
          </a:lstStyle>
          <a:p>
            <a:pPr lvl="0"/>
            <a:r>
              <a:rPr lang="en-US" noProof="0"/>
              <a:t>Edit Master text styles</a:t>
            </a:r>
          </a:p>
        </p:txBody>
      </p:sp>
      <p:sp>
        <p:nvSpPr>
          <p:cNvPr id="18" name="Picture Placeholder 4"/>
          <p:cNvSpPr>
            <a:spLocks noGrp="1"/>
          </p:cNvSpPr>
          <p:nvPr>
            <p:ph type="pic" sz="quarter" idx="12"/>
          </p:nvPr>
        </p:nvSpPr>
        <p:spPr>
          <a:xfrm>
            <a:off x="0" y="1"/>
            <a:ext cx="5852160" cy="5143500"/>
          </a:xfrm>
          <a:solidFill>
            <a:schemeClr val="accent1">
              <a:lumMod val="40000"/>
              <a:lumOff val="60000"/>
            </a:schemeClr>
          </a:solidFill>
          <a:ln w="57150">
            <a:noFill/>
          </a:ln>
        </p:spPr>
        <p:txBody>
          <a:bodyPr anchor="ctr"/>
          <a:lstStyle>
            <a:lvl1pPr marL="0" indent="0" algn="ctr">
              <a:buFontTx/>
              <a:buNone/>
              <a:defRPr b="0">
                <a:solidFill>
                  <a:schemeClr val="bg1"/>
                </a:solidFill>
                <a:latin typeface="+mn-lt"/>
                <a:cs typeface="Arial" panose="020B0604020202020204" pitchFamily="34" charset="0"/>
              </a:defRPr>
            </a:lvl1pPr>
          </a:lstStyle>
          <a:p>
            <a:r>
              <a:rPr lang="en-US" noProof="0"/>
              <a:t>Click icon to add picture</a:t>
            </a:r>
            <a:endParaRPr lang="en-US" noProof="0" dirty="0"/>
          </a:p>
        </p:txBody>
      </p:sp>
    </p:spTree>
    <p:extLst>
      <p:ext uri="{BB962C8B-B14F-4D97-AF65-F5344CB8AC3E}">
        <p14:creationId xmlns:p14="http://schemas.microsoft.com/office/powerpoint/2010/main" val="1947370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8338" y="357510"/>
            <a:ext cx="7781926" cy="857250"/>
          </a:xfrm>
          <a:prstGeom prst="rect">
            <a:avLst/>
          </a:prstGeom>
        </p:spPr>
        <p:txBody>
          <a:bodyPr vert="horz" lIns="91440" tIns="45720" rIns="91440" bIns="45720" rtlCol="0" anchor="ctr">
            <a:normAutofit/>
          </a:bodyPr>
          <a:lstStyle/>
          <a:p>
            <a:r>
              <a:rPr lang="en-US" noProof="0" dirty="0"/>
              <a:t>Click to edit Master title</a:t>
            </a:r>
          </a:p>
        </p:txBody>
      </p:sp>
      <p:sp>
        <p:nvSpPr>
          <p:cNvPr id="3" name="Text Placeholder 2"/>
          <p:cNvSpPr>
            <a:spLocks noGrp="1"/>
          </p:cNvSpPr>
          <p:nvPr>
            <p:ph type="body" idx="1"/>
          </p:nvPr>
        </p:nvSpPr>
        <p:spPr>
          <a:xfrm>
            <a:off x="668338" y="1200151"/>
            <a:ext cx="7781926" cy="3394472"/>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grpSp>
        <p:nvGrpSpPr>
          <p:cNvPr id="51" name="Group 50"/>
          <p:cNvGrpSpPr/>
          <p:nvPr/>
        </p:nvGrpSpPr>
        <p:grpSpPr>
          <a:xfrm>
            <a:off x="-381006" y="-377444"/>
            <a:ext cx="9896485" cy="5894394"/>
            <a:chOff x="-381006" y="-377444"/>
            <a:chExt cx="9896485" cy="5894394"/>
          </a:xfrm>
        </p:grpSpPr>
        <p:grpSp>
          <p:nvGrpSpPr>
            <p:cNvPr id="7" name="Group 6"/>
            <p:cNvGrpSpPr/>
            <p:nvPr/>
          </p:nvGrpSpPr>
          <p:grpSpPr>
            <a:xfrm>
              <a:off x="674688" y="-377444"/>
              <a:ext cx="7775576" cy="371479"/>
              <a:chOff x="674688" y="-371477"/>
              <a:chExt cx="7775576" cy="371479"/>
            </a:xfrm>
          </p:grpSpPr>
          <p:cxnSp>
            <p:nvCxnSpPr>
              <p:cNvPr id="8" name="Straight Connector 7"/>
              <p:cNvCxnSpPr/>
              <p:nvPr/>
            </p:nvCxnSpPr>
            <p:spPr>
              <a:xfrm flipV="1">
                <a:off x="674688" y="-371475"/>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322653" y="-371475"/>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1970618" y="-371476"/>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618583" y="-371476"/>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266548" y="-371477"/>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3914513" y="-371477"/>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562478" y="-371473"/>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210443" y="-371473"/>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5858408" y="-371474"/>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6506373" y="-371474"/>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7154338" y="-371475"/>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7802303" y="-371475"/>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8450264" y="-371475"/>
                <a:ext cx="0" cy="37147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674688" y="5145471"/>
              <a:ext cx="7775576" cy="371479"/>
              <a:chOff x="668909" y="5062538"/>
              <a:chExt cx="7775576" cy="371479"/>
            </a:xfrm>
          </p:grpSpPr>
          <p:cxnSp>
            <p:nvCxnSpPr>
              <p:cNvPr id="22" name="Straight Connector 21"/>
              <p:cNvCxnSpPr/>
              <p:nvPr/>
            </p:nvCxnSpPr>
            <p:spPr>
              <a:xfrm flipV="1">
                <a:off x="668909" y="5062540"/>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1316874" y="5062540"/>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964839" y="5062539"/>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612804" y="5062539"/>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260769" y="5062538"/>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3908734" y="5062538"/>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556699" y="5062542"/>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5204664" y="5062542"/>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5852629" y="5062541"/>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6500594" y="5062541"/>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7148559" y="5062540"/>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7796524" y="5062540"/>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8444485" y="5062540"/>
                <a:ext cx="0" cy="37147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rot="5400000">
              <a:off x="-2139161" y="2382165"/>
              <a:ext cx="3887790" cy="371479"/>
              <a:chOff x="668909" y="5062538"/>
              <a:chExt cx="3887790" cy="371479"/>
            </a:xfrm>
          </p:grpSpPr>
          <p:cxnSp>
            <p:nvCxnSpPr>
              <p:cNvPr id="36" name="Straight Connector 35"/>
              <p:cNvCxnSpPr/>
              <p:nvPr/>
            </p:nvCxnSpPr>
            <p:spPr>
              <a:xfrm flipV="1">
                <a:off x="668909" y="5062540"/>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1316874" y="5062540"/>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1964839" y="5062539"/>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2612804" y="5062539"/>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3260769" y="5062538"/>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3908734" y="5062538"/>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4556699" y="5062542"/>
                <a:ext cx="0" cy="37147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rot="5400000">
              <a:off x="7385845" y="2382165"/>
              <a:ext cx="3887790" cy="371479"/>
              <a:chOff x="668909" y="5062538"/>
              <a:chExt cx="3887790" cy="371479"/>
            </a:xfrm>
          </p:grpSpPr>
          <p:cxnSp>
            <p:nvCxnSpPr>
              <p:cNvPr id="44" name="Straight Connector 43"/>
              <p:cNvCxnSpPr/>
              <p:nvPr/>
            </p:nvCxnSpPr>
            <p:spPr>
              <a:xfrm flipV="1">
                <a:off x="668909" y="5062540"/>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1316874" y="5062540"/>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1964839" y="5062539"/>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2612804" y="5062539"/>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3260769" y="5062538"/>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3908734" y="5062538"/>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4556699" y="5062542"/>
                <a:ext cx="0" cy="371475"/>
              </a:xfrm>
              <a:prstGeom prst="line">
                <a:avLst/>
              </a:prstGeom>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6662621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12" r:id="rId7"/>
    <p:sldLayoutId id="2147483711" r:id="rId8"/>
    <p:sldLayoutId id="2147483759" r:id="rId9"/>
    <p:sldLayoutId id="2147483764" r:id="rId10"/>
    <p:sldLayoutId id="2147483765" r:id="rId11"/>
    <p:sldLayoutId id="2147483674" r:id="rId12"/>
  </p:sldLayoutIdLst>
  <p:hf hdr="0" ftr="0" dt="0"/>
  <p:txStyles>
    <p:titleStyle>
      <a:lvl1pPr algn="l" defTabSz="914400" rtl="0" eaLnBrk="1" latinLnBrk="0" hangingPunct="1">
        <a:spcBef>
          <a:spcPct val="0"/>
        </a:spcBef>
        <a:buNone/>
        <a:defRPr sz="4400" b="1" i="0" kern="1200">
          <a:solidFill>
            <a:schemeClr val="accent1"/>
          </a:solidFill>
          <a:latin typeface="Gill Sans"/>
          <a:ea typeface="+mj-ea"/>
          <a:cs typeface="Gill Sans"/>
        </a:defRPr>
      </a:lvl1pPr>
    </p:titleStyle>
    <p:bodyStyle>
      <a:lvl1pPr marL="0" indent="0" algn="l" defTabSz="914400" rtl="0" eaLnBrk="1" latinLnBrk="0" hangingPunct="1">
        <a:spcBef>
          <a:spcPct val="20000"/>
        </a:spcBef>
        <a:buFontTx/>
        <a:buNone/>
        <a:defRPr sz="3200" b="0" kern="1200">
          <a:solidFill>
            <a:schemeClr val="tx2"/>
          </a:solidFill>
          <a:latin typeface="+mn-lt"/>
          <a:ea typeface="+mn-ea"/>
          <a:cs typeface="+mn-cs"/>
        </a:defRPr>
      </a:lvl1pPr>
      <a:lvl2pPr marL="285750" indent="-285750" algn="l" defTabSz="914400" rtl="0" eaLnBrk="1" latinLnBrk="0" hangingPunct="1">
        <a:spcBef>
          <a:spcPct val="20000"/>
        </a:spcBef>
        <a:buFont typeface="Wingdings" panose="05000000000000000000" pitchFamily="2" charset="2"/>
        <a:buChar char="§"/>
        <a:defRPr sz="2800" b="0"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8338" y="357510"/>
            <a:ext cx="7781926" cy="857250"/>
          </a:xfrm>
          <a:prstGeom prst="rect">
            <a:avLst/>
          </a:prstGeom>
        </p:spPr>
        <p:txBody>
          <a:bodyPr vert="horz" lIns="91440" tIns="45720" rIns="91440" bIns="45720" rtlCol="0" anchor="ctr">
            <a:normAutofit/>
          </a:bodyPr>
          <a:lstStyle/>
          <a:p>
            <a:r>
              <a:rPr lang="en-US" noProof="0" dirty="0"/>
              <a:t>Click to edit Master title</a:t>
            </a:r>
          </a:p>
        </p:txBody>
      </p:sp>
      <p:sp>
        <p:nvSpPr>
          <p:cNvPr id="3" name="Text Placeholder 2"/>
          <p:cNvSpPr>
            <a:spLocks noGrp="1"/>
          </p:cNvSpPr>
          <p:nvPr>
            <p:ph type="body" idx="1"/>
          </p:nvPr>
        </p:nvSpPr>
        <p:spPr>
          <a:xfrm>
            <a:off x="668338" y="1200151"/>
            <a:ext cx="7781926" cy="3394472"/>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grpSp>
        <p:nvGrpSpPr>
          <p:cNvPr id="51" name="Group 50"/>
          <p:cNvGrpSpPr/>
          <p:nvPr/>
        </p:nvGrpSpPr>
        <p:grpSpPr>
          <a:xfrm>
            <a:off x="-381006" y="-377444"/>
            <a:ext cx="9896485" cy="5894394"/>
            <a:chOff x="-381006" y="-377444"/>
            <a:chExt cx="9896485" cy="5894394"/>
          </a:xfrm>
        </p:grpSpPr>
        <p:grpSp>
          <p:nvGrpSpPr>
            <p:cNvPr id="7" name="Group 6"/>
            <p:cNvGrpSpPr/>
            <p:nvPr/>
          </p:nvGrpSpPr>
          <p:grpSpPr>
            <a:xfrm>
              <a:off x="674688" y="-377444"/>
              <a:ext cx="7775576" cy="371479"/>
              <a:chOff x="674688" y="-371477"/>
              <a:chExt cx="7775576" cy="371479"/>
            </a:xfrm>
          </p:grpSpPr>
          <p:cxnSp>
            <p:nvCxnSpPr>
              <p:cNvPr id="8" name="Straight Connector 7"/>
              <p:cNvCxnSpPr/>
              <p:nvPr/>
            </p:nvCxnSpPr>
            <p:spPr>
              <a:xfrm flipV="1">
                <a:off x="674688" y="-371475"/>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322653" y="-371475"/>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1970618" y="-371476"/>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618583" y="-371476"/>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266548" y="-371477"/>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3914513" y="-371477"/>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562478" y="-371473"/>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210443" y="-371473"/>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5858408" y="-371474"/>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6506373" y="-371474"/>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7154338" y="-371475"/>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7802303" y="-371475"/>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8450264" y="-371475"/>
                <a:ext cx="0" cy="37147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674688" y="5145471"/>
              <a:ext cx="7775576" cy="371479"/>
              <a:chOff x="668909" y="5062538"/>
              <a:chExt cx="7775576" cy="371479"/>
            </a:xfrm>
          </p:grpSpPr>
          <p:cxnSp>
            <p:nvCxnSpPr>
              <p:cNvPr id="22" name="Straight Connector 21"/>
              <p:cNvCxnSpPr/>
              <p:nvPr/>
            </p:nvCxnSpPr>
            <p:spPr>
              <a:xfrm flipV="1">
                <a:off x="668909" y="5062540"/>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1316874" y="5062540"/>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964839" y="5062539"/>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612804" y="5062539"/>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260769" y="5062538"/>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3908734" y="5062538"/>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556699" y="5062542"/>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5204664" y="5062542"/>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5852629" y="5062541"/>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6500594" y="5062541"/>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7148559" y="5062540"/>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7796524" y="5062540"/>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8444485" y="5062540"/>
                <a:ext cx="0" cy="37147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rot="5400000">
              <a:off x="-2139161" y="2382165"/>
              <a:ext cx="3887790" cy="371479"/>
              <a:chOff x="668909" y="5062538"/>
              <a:chExt cx="3887790" cy="371479"/>
            </a:xfrm>
          </p:grpSpPr>
          <p:cxnSp>
            <p:nvCxnSpPr>
              <p:cNvPr id="36" name="Straight Connector 35"/>
              <p:cNvCxnSpPr/>
              <p:nvPr/>
            </p:nvCxnSpPr>
            <p:spPr>
              <a:xfrm flipV="1">
                <a:off x="668909" y="5062540"/>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1316874" y="5062540"/>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1964839" y="5062539"/>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2612804" y="5062539"/>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3260769" y="5062538"/>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3908734" y="5062538"/>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4556699" y="5062542"/>
                <a:ext cx="0" cy="37147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rot="5400000">
              <a:off x="7385845" y="2382165"/>
              <a:ext cx="3887790" cy="371479"/>
              <a:chOff x="668909" y="5062538"/>
              <a:chExt cx="3887790" cy="371479"/>
            </a:xfrm>
          </p:grpSpPr>
          <p:cxnSp>
            <p:nvCxnSpPr>
              <p:cNvPr id="44" name="Straight Connector 43"/>
              <p:cNvCxnSpPr/>
              <p:nvPr/>
            </p:nvCxnSpPr>
            <p:spPr>
              <a:xfrm flipV="1">
                <a:off x="668909" y="5062540"/>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1316874" y="5062540"/>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1964839" y="5062539"/>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2612804" y="5062539"/>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3260769" y="5062538"/>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3908734" y="5062538"/>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4556699" y="5062542"/>
                <a:ext cx="0" cy="371475"/>
              </a:xfrm>
              <a:prstGeom prst="line">
                <a:avLst/>
              </a:prstGeom>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127449273"/>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Lst>
  <p:hf hdr="0" ftr="0" dt="0"/>
  <p:txStyles>
    <p:titleStyle>
      <a:lvl1pPr algn="l" defTabSz="914400" rtl="0" eaLnBrk="1" latinLnBrk="0" hangingPunct="1">
        <a:spcBef>
          <a:spcPct val="0"/>
        </a:spcBef>
        <a:buNone/>
        <a:defRPr sz="4400" b="1" i="0" kern="1200">
          <a:solidFill>
            <a:schemeClr val="accent1"/>
          </a:solidFill>
          <a:latin typeface="Gill Sans"/>
          <a:ea typeface="+mj-ea"/>
          <a:cs typeface="Gill Sans"/>
        </a:defRPr>
      </a:lvl1pPr>
    </p:titleStyle>
    <p:bodyStyle>
      <a:lvl1pPr marL="0" indent="0" algn="l" defTabSz="914400" rtl="0" eaLnBrk="1" latinLnBrk="0" hangingPunct="1">
        <a:spcBef>
          <a:spcPct val="20000"/>
        </a:spcBef>
        <a:buFontTx/>
        <a:buNone/>
        <a:defRPr sz="3200" b="0" kern="1200">
          <a:solidFill>
            <a:schemeClr val="tx2"/>
          </a:solidFill>
          <a:latin typeface="+mn-lt"/>
          <a:ea typeface="+mn-ea"/>
          <a:cs typeface="+mn-cs"/>
        </a:defRPr>
      </a:lvl1pPr>
      <a:lvl2pPr marL="285750" indent="-285750" algn="l" defTabSz="914400" rtl="0" eaLnBrk="1" latinLnBrk="0" hangingPunct="1">
        <a:spcBef>
          <a:spcPct val="20000"/>
        </a:spcBef>
        <a:buFont typeface="Wingdings" panose="05000000000000000000" pitchFamily="2" charset="2"/>
        <a:buChar char="§"/>
        <a:defRPr sz="2800" b="0"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8339" y="357510"/>
            <a:ext cx="7781926" cy="857250"/>
          </a:xfrm>
          <a:prstGeom prst="rect">
            <a:avLst/>
          </a:prstGeom>
        </p:spPr>
        <p:txBody>
          <a:bodyPr vert="horz" lIns="91440" tIns="45720" rIns="91440" bIns="45720" rtlCol="0" anchor="ctr">
            <a:normAutofit/>
          </a:bodyPr>
          <a:lstStyle/>
          <a:p>
            <a:r>
              <a:rPr lang="en-US" noProof="0" dirty="0"/>
              <a:t>Click to edit Master title</a:t>
            </a:r>
          </a:p>
        </p:txBody>
      </p:sp>
      <p:sp>
        <p:nvSpPr>
          <p:cNvPr id="3" name="Text Placeholder 2"/>
          <p:cNvSpPr>
            <a:spLocks noGrp="1"/>
          </p:cNvSpPr>
          <p:nvPr>
            <p:ph type="body" idx="1"/>
          </p:nvPr>
        </p:nvSpPr>
        <p:spPr>
          <a:xfrm>
            <a:off x="668339" y="1200151"/>
            <a:ext cx="7781926" cy="3394472"/>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grpSp>
        <p:nvGrpSpPr>
          <p:cNvPr id="51" name="Group 50"/>
          <p:cNvGrpSpPr/>
          <p:nvPr/>
        </p:nvGrpSpPr>
        <p:grpSpPr>
          <a:xfrm>
            <a:off x="-381005" y="-377444"/>
            <a:ext cx="9896485" cy="5894394"/>
            <a:chOff x="-381006" y="-377444"/>
            <a:chExt cx="9896485" cy="5894394"/>
          </a:xfrm>
        </p:grpSpPr>
        <p:grpSp>
          <p:nvGrpSpPr>
            <p:cNvPr id="7" name="Group 6"/>
            <p:cNvGrpSpPr/>
            <p:nvPr/>
          </p:nvGrpSpPr>
          <p:grpSpPr>
            <a:xfrm>
              <a:off x="674688" y="-377444"/>
              <a:ext cx="7775576" cy="371479"/>
              <a:chOff x="674688" y="-371477"/>
              <a:chExt cx="7775576" cy="371479"/>
            </a:xfrm>
          </p:grpSpPr>
          <p:cxnSp>
            <p:nvCxnSpPr>
              <p:cNvPr id="8" name="Straight Connector 7"/>
              <p:cNvCxnSpPr/>
              <p:nvPr/>
            </p:nvCxnSpPr>
            <p:spPr>
              <a:xfrm flipV="1">
                <a:off x="674688" y="-371475"/>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322653" y="-371475"/>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1970618" y="-371476"/>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618583" y="-371476"/>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266548" y="-371477"/>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3914513" y="-371477"/>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562478" y="-371473"/>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210443" y="-371473"/>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5858408" y="-371474"/>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6506373" y="-371474"/>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7154338" y="-371475"/>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7802303" y="-371475"/>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8450264" y="-371475"/>
                <a:ext cx="0" cy="37147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674688" y="5145471"/>
              <a:ext cx="7775576" cy="371479"/>
              <a:chOff x="668909" y="5062538"/>
              <a:chExt cx="7775576" cy="371479"/>
            </a:xfrm>
          </p:grpSpPr>
          <p:cxnSp>
            <p:nvCxnSpPr>
              <p:cNvPr id="22" name="Straight Connector 21"/>
              <p:cNvCxnSpPr/>
              <p:nvPr/>
            </p:nvCxnSpPr>
            <p:spPr>
              <a:xfrm flipV="1">
                <a:off x="668909" y="5062540"/>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1316874" y="5062540"/>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964839" y="5062539"/>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612804" y="5062539"/>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260769" y="5062538"/>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3908734" y="5062538"/>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556699" y="5062542"/>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5204664" y="5062542"/>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5852629" y="5062541"/>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6500594" y="5062541"/>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7148559" y="5062540"/>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7796524" y="5062540"/>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8444485" y="5062540"/>
                <a:ext cx="0" cy="37147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rot="5400000">
              <a:off x="-2139161" y="2382165"/>
              <a:ext cx="3887790" cy="371479"/>
              <a:chOff x="668909" y="5062538"/>
              <a:chExt cx="3887790" cy="371479"/>
            </a:xfrm>
          </p:grpSpPr>
          <p:cxnSp>
            <p:nvCxnSpPr>
              <p:cNvPr id="36" name="Straight Connector 35"/>
              <p:cNvCxnSpPr/>
              <p:nvPr/>
            </p:nvCxnSpPr>
            <p:spPr>
              <a:xfrm flipV="1">
                <a:off x="668909" y="5062540"/>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1316874" y="5062540"/>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1964839" y="5062539"/>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2612804" y="5062539"/>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3260769" y="5062538"/>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3908734" y="5062538"/>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4556699" y="5062542"/>
                <a:ext cx="0" cy="37147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rot="5400000">
              <a:off x="7385845" y="2382165"/>
              <a:ext cx="3887790" cy="371479"/>
              <a:chOff x="668909" y="5062538"/>
              <a:chExt cx="3887790" cy="371479"/>
            </a:xfrm>
          </p:grpSpPr>
          <p:cxnSp>
            <p:nvCxnSpPr>
              <p:cNvPr id="44" name="Straight Connector 43"/>
              <p:cNvCxnSpPr/>
              <p:nvPr/>
            </p:nvCxnSpPr>
            <p:spPr>
              <a:xfrm flipV="1">
                <a:off x="668909" y="5062540"/>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1316874" y="5062540"/>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1964839" y="5062539"/>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2612804" y="5062539"/>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3260769" y="5062538"/>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3908734" y="5062538"/>
                <a:ext cx="0" cy="37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4556699" y="5062542"/>
                <a:ext cx="0" cy="371475"/>
              </a:xfrm>
              <a:prstGeom prst="line">
                <a:avLst/>
              </a:prstGeom>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359753888"/>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Lst>
  <p:hf hdr="0" ftr="0" dt="0"/>
  <p:txStyles>
    <p:titleStyle>
      <a:lvl1pPr algn="l" defTabSz="914378" rtl="0" eaLnBrk="1" latinLnBrk="0" hangingPunct="1">
        <a:spcBef>
          <a:spcPct val="0"/>
        </a:spcBef>
        <a:buNone/>
        <a:defRPr sz="4400" b="1" i="0" kern="1200">
          <a:solidFill>
            <a:schemeClr val="accent1"/>
          </a:solidFill>
          <a:latin typeface="Gill Sans"/>
          <a:ea typeface="+mj-ea"/>
          <a:cs typeface="Gill Sans"/>
        </a:defRPr>
      </a:lvl1pPr>
    </p:titleStyle>
    <p:bodyStyle>
      <a:lvl1pPr marL="0" indent="0" algn="l" defTabSz="914378" rtl="0" eaLnBrk="1" latinLnBrk="0" hangingPunct="1">
        <a:spcBef>
          <a:spcPct val="20000"/>
        </a:spcBef>
        <a:buFontTx/>
        <a:buNone/>
        <a:defRPr sz="3200" b="0" kern="1200">
          <a:solidFill>
            <a:schemeClr val="tx2"/>
          </a:solidFill>
          <a:latin typeface="+mn-lt"/>
          <a:ea typeface="+mn-ea"/>
          <a:cs typeface="+mn-cs"/>
        </a:defRPr>
      </a:lvl1pPr>
      <a:lvl2pPr marL="285743" indent="-285743" algn="l" defTabSz="914378" rtl="0" eaLnBrk="1" latinLnBrk="0" hangingPunct="1">
        <a:spcBef>
          <a:spcPct val="20000"/>
        </a:spcBef>
        <a:buFont typeface="Wingdings" panose="05000000000000000000" pitchFamily="2" charset="2"/>
        <a:buChar char="§"/>
        <a:defRPr sz="2800" b="0" kern="1200">
          <a:solidFill>
            <a:schemeClr val="tx2"/>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b="0" kern="1200">
          <a:solidFill>
            <a:schemeClr val="tx2"/>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b="0" kern="1200">
          <a:solidFill>
            <a:schemeClr val="tx2"/>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b="0" kern="1200">
          <a:solidFill>
            <a:schemeClr val="tx2"/>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emf"/><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2.emf"/><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emf"/><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8.jp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2.emf"/><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2.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4.emf"/><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g"/><Relationship Id="rId1" Type="http://schemas.openxmlformats.org/officeDocument/2006/relationships/slideLayout" Target="../slideLayouts/slideLayout1.xml"/><Relationship Id="rId6" Type="http://schemas.openxmlformats.org/officeDocument/2006/relationships/image" Target="../media/image28.jpg"/><Relationship Id="rId5" Type="http://schemas.openxmlformats.org/officeDocument/2006/relationships/image" Target="../media/image27.jpeg"/><Relationship Id="rId4" Type="http://schemas.openxmlformats.org/officeDocument/2006/relationships/image" Target="../media/image26.jpg"/></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4.emf"/><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2583864"/>
            <a:ext cx="9144000" cy="1422448"/>
          </a:xfrm>
          <a:prstGeom prst="rect">
            <a:avLst/>
          </a:prstGeom>
          <a:solidFill>
            <a:schemeClr val="accent6">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2325" y="154014"/>
            <a:ext cx="1366649" cy="282947"/>
          </a:xfrm>
          <a:prstGeom prst="rect">
            <a:avLst/>
          </a:prstGeom>
          <a:ln w="0" cap="flat" cmpd="sng" algn="ctr">
            <a:noFill/>
            <a:prstDash val="solid"/>
            <a:round/>
            <a:headEnd type="none" w="med" len="med"/>
            <a:tailEnd type="none" w="med" len="med"/>
          </a:ln>
        </p:spPr>
      </p:pic>
      <p:sp>
        <p:nvSpPr>
          <p:cNvPr id="5" name="Rectangle 4"/>
          <p:cNvSpPr/>
          <p:nvPr/>
        </p:nvSpPr>
        <p:spPr>
          <a:xfrm>
            <a:off x="0" y="2583864"/>
            <a:ext cx="9144000" cy="1422448"/>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p:cNvSpPr txBox="1">
            <a:spLocks/>
          </p:cNvSpPr>
          <p:nvPr/>
        </p:nvSpPr>
        <p:spPr>
          <a:xfrm>
            <a:off x="222249" y="2755232"/>
            <a:ext cx="8686800" cy="1212060"/>
          </a:xfrm>
          <a:prstGeom prst="rect">
            <a:avLst/>
          </a:prstGeom>
          <a:noFill/>
          <a:ln>
            <a:noFill/>
          </a:ln>
        </p:spPr>
        <p:txBody>
          <a:bodyPr vert="horz" lIns="0" tIns="0" rIns="0" bIns="0" rtlCol="0" anchor="t">
            <a:noAutofit/>
          </a:bodyPr>
          <a:lstStyle>
            <a:lvl1pPr marL="0" indent="0" algn="l" defTabSz="914400" rtl="0" eaLnBrk="1" latinLnBrk="0" hangingPunct="1">
              <a:lnSpc>
                <a:spcPct val="90000"/>
              </a:lnSpc>
              <a:spcBef>
                <a:spcPts val="300"/>
              </a:spcBef>
              <a:buFont typeface="Wingdings" panose="05000000000000000000" pitchFamily="2" charset="2"/>
              <a:buNone/>
              <a:defRPr sz="2000" b="0" kern="1200">
                <a:solidFill>
                  <a:schemeClr val="bg1"/>
                </a:solidFill>
                <a:latin typeface="+mn-lt"/>
                <a:ea typeface="+mn-ea"/>
                <a:cs typeface="Arial" panose="020B0604020202020204" pitchFamily="34" charset="0"/>
              </a:defRPr>
            </a:lvl1pPr>
            <a:lvl2pPr marL="457200" indent="0" algn="l" defTabSz="914400" rtl="0" eaLnBrk="1" latinLnBrk="0" hangingPunct="1">
              <a:spcBef>
                <a:spcPct val="20000"/>
              </a:spcBef>
              <a:buFontTx/>
              <a:buNone/>
              <a:defRPr sz="2000" b="0" kern="1200">
                <a:solidFill>
                  <a:schemeClr val="bg1"/>
                </a:solidFill>
                <a:latin typeface="Franklin Gothic Book" panose="020B0503020102020204" pitchFamily="34" charset="0"/>
                <a:ea typeface="+mn-ea"/>
                <a:cs typeface="+mn-cs"/>
              </a:defRPr>
            </a:lvl2pPr>
            <a:lvl3pPr marL="914400" indent="0" algn="l" defTabSz="914400" rtl="0" eaLnBrk="1" latinLnBrk="0" hangingPunct="1">
              <a:spcBef>
                <a:spcPct val="20000"/>
              </a:spcBef>
              <a:buFontTx/>
              <a:buNone/>
              <a:defRPr sz="1800" b="0" kern="1200">
                <a:solidFill>
                  <a:schemeClr val="bg1"/>
                </a:solidFill>
                <a:latin typeface="Franklin Gothic Book" panose="020B0503020102020204" pitchFamily="34" charset="0"/>
                <a:ea typeface="+mn-ea"/>
                <a:cs typeface="+mn-cs"/>
              </a:defRPr>
            </a:lvl3pPr>
            <a:lvl4pPr marL="1371600" indent="0" algn="l" defTabSz="914400" rtl="0" eaLnBrk="1" latinLnBrk="0" hangingPunct="1">
              <a:spcBef>
                <a:spcPct val="20000"/>
              </a:spcBef>
              <a:buFontTx/>
              <a:buNone/>
              <a:defRPr sz="1600" b="0" kern="1200">
                <a:solidFill>
                  <a:schemeClr val="bg1"/>
                </a:solidFill>
                <a:latin typeface="Franklin Gothic Book" panose="020B0503020102020204" pitchFamily="34" charset="0"/>
                <a:ea typeface="+mn-ea"/>
                <a:cs typeface="+mn-cs"/>
              </a:defRPr>
            </a:lvl4pPr>
            <a:lvl5pPr marL="1828800" indent="0" algn="l" defTabSz="914400" rtl="0" eaLnBrk="1" latinLnBrk="0" hangingPunct="1">
              <a:spcBef>
                <a:spcPct val="20000"/>
              </a:spcBef>
              <a:buFontTx/>
              <a:buNone/>
              <a:defRPr sz="1600" b="0" kern="1200">
                <a:solidFill>
                  <a:schemeClr val="bg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3600" spc="300" dirty="0">
                <a:solidFill>
                  <a:schemeClr val="tx1"/>
                </a:solidFill>
                <a:latin typeface="Gill Sans MT Pro Light"/>
                <a:cs typeface="Gill Sans MT Pro Light"/>
              </a:rPr>
              <a:t>Adolescent Health at World Vision:</a:t>
            </a:r>
          </a:p>
          <a:p>
            <a:pPr algn="ctr"/>
            <a:r>
              <a:rPr lang="en-US" sz="3600" spc="300" dirty="0">
                <a:solidFill>
                  <a:schemeClr val="tx1"/>
                </a:solidFill>
                <a:latin typeface="Gill Sans MT Pro Light"/>
                <a:cs typeface="Gill Sans MT Pro Light"/>
              </a:rPr>
              <a:t>SAGE-DREAMS Uganda</a:t>
            </a:r>
            <a:endParaRPr lang="en-US" sz="1600" spc="300" dirty="0">
              <a:solidFill>
                <a:schemeClr val="tx1"/>
              </a:solidFill>
              <a:latin typeface="Gill Sans MT Pro Light"/>
              <a:cs typeface="Gill Sans MT Pro Light"/>
            </a:endParaRPr>
          </a:p>
        </p:txBody>
      </p:sp>
      <p:sp>
        <p:nvSpPr>
          <p:cNvPr id="2" name="TextBox 1">
            <a:extLst>
              <a:ext uri="{FF2B5EF4-FFF2-40B4-BE49-F238E27FC236}">
                <a16:creationId xmlns:a16="http://schemas.microsoft.com/office/drawing/2014/main" id="{BFA9A4C2-8B4A-4E1E-A0CA-3FE98EA2C76E}"/>
              </a:ext>
            </a:extLst>
          </p:cNvPr>
          <p:cNvSpPr txBox="1"/>
          <p:nvPr/>
        </p:nvSpPr>
        <p:spPr>
          <a:xfrm>
            <a:off x="2009272" y="4126222"/>
            <a:ext cx="4728411" cy="1323439"/>
          </a:xfrm>
          <a:prstGeom prst="rect">
            <a:avLst/>
          </a:prstGeom>
          <a:noFill/>
        </p:spPr>
        <p:txBody>
          <a:bodyPr wrap="square" rtlCol="0">
            <a:spAutoFit/>
          </a:bodyPr>
          <a:lstStyle/>
          <a:p>
            <a:pPr algn="ctr"/>
            <a:r>
              <a:rPr lang="en-US" sz="2000" b="1" spc="300" dirty="0">
                <a:latin typeface="Gill Sans MT Pro Light"/>
                <a:cs typeface="Gill Sans MT Pro Light"/>
              </a:rPr>
              <a:t>Julie DeSoto, Program Management Officer, WVUS</a:t>
            </a:r>
          </a:p>
          <a:p>
            <a:pPr algn="ctr"/>
            <a:r>
              <a:rPr lang="en-US" sz="2000" b="1" spc="300" dirty="0">
                <a:latin typeface="Gill Sans MT Pro Light"/>
                <a:cs typeface="Gill Sans MT Pro Light"/>
              </a:rPr>
              <a:t>November 22, 2017</a:t>
            </a:r>
            <a:endParaRPr lang="en-US" b="1" spc="300" dirty="0">
              <a:latin typeface="Gill Sans MT Pro Light"/>
              <a:cs typeface="Gill Sans MT Pro Light"/>
            </a:endParaRPr>
          </a:p>
          <a:p>
            <a:endParaRPr lang="en-US" sz="2000" b="1" dirty="0"/>
          </a:p>
        </p:txBody>
      </p:sp>
    </p:spTree>
    <p:extLst>
      <p:ext uri="{BB962C8B-B14F-4D97-AF65-F5344CB8AC3E}">
        <p14:creationId xmlns:p14="http://schemas.microsoft.com/office/powerpoint/2010/main" val="15123305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869466" y="244098"/>
            <a:ext cx="6438957" cy="426203"/>
          </a:xfrm>
        </p:spPr>
        <p:txBody>
          <a:bodyPr/>
          <a:lstStyle/>
          <a:p>
            <a:r>
              <a:rPr lang="en-US" sz="3000" spc="300" dirty="0">
                <a:latin typeface="Gill Sans MT Pro Light"/>
                <a:cs typeface="Gill Sans MT Pro Light"/>
              </a:rPr>
              <a:t>Peer Educators</a:t>
            </a:r>
            <a:endParaRPr lang="en-US" sz="3000" dirty="0">
              <a:latin typeface="Gill Sans MT Pro Light"/>
              <a:cs typeface="Gill Sans MT Pro Light"/>
            </a:endParaRPr>
          </a:p>
        </p:txBody>
      </p:sp>
      <p:pic>
        <p:nvPicPr>
          <p:cNvPr id="20" name="Picture 19"/>
          <p:cNvPicPr>
            <a:picLocks noChangeAspect="1"/>
          </p:cNvPicPr>
          <p:nvPr/>
        </p:nvPicPr>
        <p:blipFill>
          <a:blip r:embed="rId2"/>
          <a:stretch>
            <a:fillRect/>
          </a:stretch>
        </p:blipFill>
        <p:spPr>
          <a:xfrm>
            <a:off x="7857067" y="4696365"/>
            <a:ext cx="1032934" cy="213576"/>
          </a:xfrm>
          <a:prstGeom prst="rect">
            <a:avLst/>
          </a:prstGeom>
          <a:ln w="0" cap="flat" cmpd="sng" algn="ctr">
            <a:noFill/>
            <a:prstDash val="solid"/>
            <a:round/>
            <a:headEnd type="none" w="med" len="med"/>
            <a:tailEnd type="none" w="med" len="med"/>
          </a:ln>
        </p:spPr>
      </p:pic>
      <p:sp>
        <p:nvSpPr>
          <p:cNvPr id="2" name="Rectangle 1"/>
          <p:cNvSpPr/>
          <p:nvPr/>
        </p:nvSpPr>
        <p:spPr>
          <a:xfrm>
            <a:off x="0" y="0"/>
            <a:ext cx="687768" cy="5143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A257A42-BB46-4A9C-B022-ED2DBE97BA90}"/>
              </a:ext>
            </a:extLst>
          </p:cNvPr>
          <p:cNvPicPr>
            <a:picLocks noChangeAspect="1"/>
          </p:cNvPicPr>
          <p:nvPr/>
        </p:nvPicPr>
        <p:blipFill>
          <a:blip r:embed="rId3"/>
          <a:stretch>
            <a:fillRect/>
          </a:stretch>
        </p:blipFill>
        <p:spPr>
          <a:xfrm>
            <a:off x="2060592" y="668949"/>
            <a:ext cx="5074134" cy="3805601"/>
          </a:xfrm>
          <a:prstGeom prst="rect">
            <a:avLst/>
          </a:prstGeom>
        </p:spPr>
      </p:pic>
    </p:spTree>
    <p:extLst>
      <p:ext uri="{BB962C8B-B14F-4D97-AF65-F5344CB8AC3E}">
        <p14:creationId xmlns:p14="http://schemas.microsoft.com/office/powerpoint/2010/main" val="3333525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869466" y="244098"/>
            <a:ext cx="6438957" cy="426203"/>
          </a:xfrm>
        </p:spPr>
        <p:txBody>
          <a:bodyPr/>
          <a:lstStyle/>
          <a:p>
            <a:r>
              <a:rPr lang="en-US" sz="3000" spc="300" dirty="0">
                <a:latin typeface="Gill Sans MT Pro Light"/>
                <a:cs typeface="Gill Sans MT Pro Light"/>
              </a:rPr>
              <a:t>Stay in School Committees</a:t>
            </a:r>
            <a:endParaRPr lang="en-US" sz="3000" dirty="0">
              <a:latin typeface="Gill Sans MT Pro Light"/>
              <a:cs typeface="Gill Sans MT Pro Light"/>
            </a:endParaRPr>
          </a:p>
        </p:txBody>
      </p:sp>
      <p:pic>
        <p:nvPicPr>
          <p:cNvPr id="20" name="Picture 19"/>
          <p:cNvPicPr>
            <a:picLocks noChangeAspect="1"/>
          </p:cNvPicPr>
          <p:nvPr/>
        </p:nvPicPr>
        <p:blipFill>
          <a:blip r:embed="rId2"/>
          <a:stretch>
            <a:fillRect/>
          </a:stretch>
        </p:blipFill>
        <p:spPr>
          <a:xfrm>
            <a:off x="7857067" y="4696365"/>
            <a:ext cx="1032934" cy="213576"/>
          </a:xfrm>
          <a:prstGeom prst="rect">
            <a:avLst/>
          </a:prstGeom>
          <a:ln w="0" cap="flat" cmpd="sng" algn="ctr">
            <a:noFill/>
            <a:prstDash val="solid"/>
            <a:round/>
            <a:headEnd type="none" w="med" len="med"/>
            <a:tailEnd type="none" w="med" len="med"/>
          </a:ln>
        </p:spPr>
      </p:pic>
      <p:sp>
        <p:nvSpPr>
          <p:cNvPr id="2" name="Rectangle 1"/>
          <p:cNvSpPr/>
          <p:nvPr/>
        </p:nvSpPr>
        <p:spPr>
          <a:xfrm>
            <a:off x="0" y="0"/>
            <a:ext cx="687768" cy="5143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A257A42-BB46-4A9C-B022-ED2DBE97BA90}"/>
              </a:ext>
            </a:extLst>
          </p:cNvPr>
          <p:cNvPicPr>
            <a:picLocks noChangeAspect="1"/>
          </p:cNvPicPr>
          <p:nvPr/>
        </p:nvPicPr>
        <p:blipFill>
          <a:blip r:embed="rId3"/>
          <a:stretch>
            <a:fillRect/>
          </a:stretch>
        </p:blipFill>
        <p:spPr>
          <a:xfrm>
            <a:off x="2060592" y="668949"/>
            <a:ext cx="5074134" cy="3805601"/>
          </a:xfrm>
          <a:prstGeom prst="rect">
            <a:avLst/>
          </a:prstGeom>
        </p:spPr>
      </p:pic>
      <p:pic>
        <p:nvPicPr>
          <p:cNvPr id="6" name="Picture 5">
            <a:extLst>
              <a:ext uri="{FF2B5EF4-FFF2-40B4-BE49-F238E27FC236}">
                <a16:creationId xmlns:a16="http://schemas.microsoft.com/office/drawing/2014/main" id="{EC46197F-C441-4566-9468-7F9C039CA098}"/>
              </a:ext>
            </a:extLst>
          </p:cNvPr>
          <p:cNvPicPr>
            <a:picLocks noChangeAspect="1"/>
          </p:cNvPicPr>
          <p:nvPr/>
        </p:nvPicPr>
        <p:blipFill>
          <a:blip r:embed="rId4"/>
          <a:stretch>
            <a:fillRect/>
          </a:stretch>
        </p:blipFill>
        <p:spPr>
          <a:xfrm>
            <a:off x="2060592" y="647125"/>
            <a:ext cx="5398987" cy="4049240"/>
          </a:xfrm>
          <a:prstGeom prst="rect">
            <a:avLst/>
          </a:prstGeom>
        </p:spPr>
      </p:pic>
    </p:spTree>
    <p:extLst>
      <p:ext uri="{BB962C8B-B14F-4D97-AF65-F5344CB8AC3E}">
        <p14:creationId xmlns:p14="http://schemas.microsoft.com/office/powerpoint/2010/main" val="15460714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869466" y="244098"/>
            <a:ext cx="6438957" cy="426203"/>
          </a:xfrm>
        </p:spPr>
        <p:txBody>
          <a:bodyPr/>
          <a:lstStyle/>
          <a:p>
            <a:r>
              <a:rPr lang="en-US" sz="3000" spc="300" dirty="0">
                <a:latin typeface="Gill Sans MT Pro Light"/>
                <a:cs typeface="Gill Sans MT Pro Light"/>
              </a:rPr>
              <a:t>Safe School Contract and </a:t>
            </a:r>
            <a:r>
              <a:rPr lang="en-US" sz="3000" spc="300" dirty="0" err="1">
                <a:latin typeface="Gill Sans MT Pro Light"/>
                <a:cs typeface="Gill Sans MT Pro Light"/>
              </a:rPr>
              <a:t>EWS</a:t>
            </a:r>
            <a:endParaRPr lang="en-US" sz="3000" dirty="0">
              <a:latin typeface="Gill Sans MT Pro Light"/>
              <a:cs typeface="Gill Sans MT Pro Light"/>
            </a:endParaRPr>
          </a:p>
        </p:txBody>
      </p:sp>
      <p:pic>
        <p:nvPicPr>
          <p:cNvPr id="20" name="Picture 19"/>
          <p:cNvPicPr>
            <a:picLocks noChangeAspect="1"/>
          </p:cNvPicPr>
          <p:nvPr/>
        </p:nvPicPr>
        <p:blipFill>
          <a:blip r:embed="rId2"/>
          <a:stretch>
            <a:fillRect/>
          </a:stretch>
        </p:blipFill>
        <p:spPr>
          <a:xfrm>
            <a:off x="7857067" y="4696365"/>
            <a:ext cx="1032934" cy="213576"/>
          </a:xfrm>
          <a:prstGeom prst="rect">
            <a:avLst/>
          </a:prstGeom>
          <a:ln w="0" cap="flat" cmpd="sng" algn="ctr">
            <a:noFill/>
            <a:prstDash val="solid"/>
            <a:round/>
            <a:headEnd type="none" w="med" len="med"/>
            <a:tailEnd type="none" w="med" len="med"/>
          </a:ln>
        </p:spPr>
      </p:pic>
      <p:sp>
        <p:nvSpPr>
          <p:cNvPr id="2" name="Rectangle 1"/>
          <p:cNvSpPr/>
          <p:nvPr/>
        </p:nvSpPr>
        <p:spPr>
          <a:xfrm>
            <a:off x="0" y="0"/>
            <a:ext cx="687768" cy="5143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F87D51D-4373-44B4-9D77-18A1C67AFF6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88145" y="1096504"/>
            <a:ext cx="5667766" cy="3326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E1AEDFAB-DCAD-4275-A28C-9310504B5B0D}"/>
              </a:ext>
            </a:extLst>
          </p:cNvPr>
          <p:cNvPicPr>
            <a:picLocks noChangeAspect="1"/>
          </p:cNvPicPr>
          <p:nvPr/>
        </p:nvPicPr>
        <p:blipFill rotWithShape="1">
          <a:blip r:embed="rId4"/>
          <a:srcRect l="10994" t="3841" b="5400"/>
          <a:stretch/>
        </p:blipFill>
        <p:spPr>
          <a:xfrm rot="5400000">
            <a:off x="359298" y="1180469"/>
            <a:ext cx="4337858" cy="3317523"/>
          </a:xfrm>
          <a:prstGeom prst="rect">
            <a:avLst/>
          </a:prstGeom>
        </p:spPr>
      </p:pic>
    </p:spTree>
    <p:extLst>
      <p:ext uri="{BB962C8B-B14F-4D97-AF65-F5344CB8AC3E}">
        <p14:creationId xmlns:p14="http://schemas.microsoft.com/office/powerpoint/2010/main" val="664047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2671011" y="57625"/>
            <a:ext cx="4415589" cy="475684"/>
          </a:xfrm>
        </p:spPr>
        <p:txBody>
          <a:bodyPr anchor="t"/>
          <a:lstStyle/>
          <a:p>
            <a:pPr>
              <a:lnSpc>
                <a:spcPct val="100000"/>
              </a:lnSpc>
            </a:pPr>
            <a:r>
              <a:rPr lang="en-US" sz="2400" dirty="0">
                <a:solidFill>
                  <a:schemeClr val="bg1"/>
                </a:solidFill>
                <a:latin typeface="Gill Sans MT Pro Light" charset="0"/>
                <a:ea typeface="Gill Sans MT Pro Light" charset="0"/>
                <a:cs typeface="Gill Sans MT Pro Light" charset="0"/>
              </a:rPr>
              <a:t>SAGE-DREAMS Project Diagram</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7068" y="4696365"/>
            <a:ext cx="1032931" cy="213576"/>
          </a:xfrm>
          <a:prstGeom prst="rect">
            <a:avLst/>
          </a:prstGeom>
          <a:ln w="0" cap="flat" cmpd="sng" algn="ctr">
            <a:noFill/>
            <a:prstDash val="solid"/>
            <a:round/>
            <a:headEnd type="none" w="med" len="med"/>
            <a:tailEnd type="none" w="med" len="med"/>
          </a:ln>
        </p:spPr>
      </p:pic>
      <p:pic>
        <p:nvPicPr>
          <p:cNvPr id="1026" name="Picture 1" descr="image002">
            <a:extLst>
              <a:ext uri="{FF2B5EF4-FFF2-40B4-BE49-F238E27FC236}">
                <a16:creationId xmlns:a16="http://schemas.microsoft.com/office/drawing/2014/main" id="{11E3DAC8-824B-4468-A2C2-ADA3F376EE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927" y="533308"/>
            <a:ext cx="7190121" cy="4044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8805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3913322" y="0"/>
            <a:ext cx="5230678" cy="5143500"/>
          </a:xfrm>
          <a:prstGeom prst="rect">
            <a:avLst/>
          </a:prstGeom>
          <a:solidFill>
            <a:schemeClr val="accent6">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913322" y="0"/>
            <a:ext cx="5230678" cy="5143500"/>
          </a:xfrm>
          <a:prstGeom prst="rect">
            <a:avLst/>
          </a:prstGeom>
          <a:solidFill>
            <a:schemeClr val="accent6">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dirty="0"/>
          </a:p>
        </p:txBody>
      </p:sp>
      <p:sp>
        <p:nvSpPr>
          <p:cNvPr id="3" name="Text Placeholder 2"/>
          <p:cNvSpPr>
            <a:spLocks noGrp="1"/>
          </p:cNvSpPr>
          <p:nvPr>
            <p:ph type="body" sz="quarter" idx="11"/>
          </p:nvPr>
        </p:nvSpPr>
        <p:spPr>
          <a:xfrm>
            <a:off x="4038150" y="126569"/>
            <a:ext cx="4570223" cy="607358"/>
          </a:xfrm>
        </p:spPr>
        <p:txBody>
          <a:bodyPr/>
          <a:lstStyle/>
          <a:p>
            <a:r>
              <a:rPr lang="en-US" sz="3000" spc="300" dirty="0">
                <a:solidFill>
                  <a:schemeClr val="tx1"/>
                </a:solidFill>
                <a:latin typeface="Gill Sans MT Pro Light"/>
                <a:cs typeface="Gill Sans MT Pro Light"/>
              </a:rPr>
              <a:t>Achievements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7068" y="4696365"/>
            <a:ext cx="1032931" cy="213576"/>
          </a:xfrm>
          <a:prstGeom prst="rect">
            <a:avLst/>
          </a:prstGeom>
          <a:ln w="0" cap="flat" cmpd="sng" algn="ctr">
            <a:noFill/>
            <a:prstDash val="solid"/>
            <a:round/>
            <a:headEnd type="none" w="med" len="med"/>
            <a:tailEnd type="none" w="med" len="med"/>
          </a:ln>
        </p:spPr>
      </p:pic>
      <p:sp>
        <p:nvSpPr>
          <p:cNvPr id="2" name="TextBox 1">
            <a:extLst>
              <a:ext uri="{FF2B5EF4-FFF2-40B4-BE49-F238E27FC236}">
                <a16:creationId xmlns:a16="http://schemas.microsoft.com/office/drawing/2014/main" id="{BE73488D-DCE3-4493-8FBD-3D578BC8920A}"/>
              </a:ext>
            </a:extLst>
          </p:cNvPr>
          <p:cNvSpPr txBox="1"/>
          <p:nvPr/>
        </p:nvSpPr>
        <p:spPr>
          <a:xfrm>
            <a:off x="4038150" y="998621"/>
            <a:ext cx="5105850" cy="4031873"/>
          </a:xfrm>
          <a:prstGeom prst="rect">
            <a:avLst/>
          </a:prstGeom>
          <a:noFill/>
        </p:spPr>
        <p:txBody>
          <a:bodyPr wrap="square" rtlCol="0">
            <a:spAutoFit/>
          </a:bodyPr>
          <a:lstStyle/>
          <a:p>
            <a:r>
              <a:rPr lang="en-US" sz="1600" b="1" dirty="0"/>
              <a:t>1. Successfully Conducted project national launch</a:t>
            </a:r>
            <a:endParaRPr lang="en-US" sz="1600" dirty="0"/>
          </a:p>
          <a:p>
            <a:r>
              <a:rPr lang="en-US" sz="1600" b="1" dirty="0"/>
              <a:t>2. Rolled out Early Warning System (</a:t>
            </a:r>
            <a:r>
              <a:rPr lang="en-US" sz="1600" b="1" dirty="0" err="1"/>
              <a:t>EWS</a:t>
            </a:r>
            <a:r>
              <a:rPr lang="en-US" sz="1600" b="1" dirty="0"/>
              <a:t>) in 132 schools</a:t>
            </a:r>
            <a:endParaRPr lang="en-US" sz="1600" dirty="0"/>
          </a:p>
          <a:p>
            <a:pPr lvl="0"/>
            <a:r>
              <a:rPr lang="en-US" sz="1600" dirty="0"/>
              <a:t>- Using the </a:t>
            </a:r>
            <a:r>
              <a:rPr lang="en-US" sz="1600" dirty="0" err="1"/>
              <a:t>EWS</a:t>
            </a:r>
            <a:r>
              <a:rPr lang="en-US" sz="1600" dirty="0"/>
              <a:t>, Trained 1,651 individuals (726 Teachers and 925 Members of </a:t>
            </a:r>
            <a:r>
              <a:rPr lang="en-US" sz="1600" dirty="0" err="1"/>
              <a:t>SISCs</a:t>
            </a:r>
            <a:r>
              <a:rPr lang="en-US" sz="1600" dirty="0"/>
              <a:t>) in </a:t>
            </a:r>
            <a:r>
              <a:rPr lang="en-US" sz="1600" dirty="0" err="1"/>
              <a:t>EWS</a:t>
            </a:r>
            <a:r>
              <a:rPr lang="en-US" sz="1600" dirty="0"/>
              <a:t> and positive discipline</a:t>
            </a:r>
          </a:p>
          <a:p>
            <a:pPr lvl="0"/>
            <a:r>
              <a:rPr lang="en-US" sz="1600" dirty="0"/>
              <a:t>- 296 AGYW at risk of school dropout have been identified. </a:t>
            </a:r>
          </a:p>
          <a:p>
            <a:pPr lvl="0"/>
            <a:r>
              <a:rPr lang="en-US" sz="1600" dirty="0"/>
              <a:t>So far, 19 AGYW were re-enrolled back to school after dropping out. </a:t>
            </a:r>
          </a:p>
          <a:p>
            <a:r>
              <a:rPr lang="en-US" sz="1600" b="1" dirty="0"/>
              <a:t>3. Established and trained Stay in School Committee ( </a:t>
            </a:r>
            <a:r>
              <a:rPr lang="en-US" sz="1600" b="1" dirty="0" err="1"/>
              <a:t>SISC</a:t>
            </a:r>
            <a:r>
              <a:rPr lang="en-US" sz="1600" b="1" dirty="0"/>
              <a:t>) in  71 schools of year 1</a:t>
            </a:r>
            <a:endParaRPr lang="en-US" sz="1600" dirty="0"/>
          </a:p>
          <a:p>
            <a:pPr lvl="0"/>
            <a:r>
              <a:rPr lang="en-US" sz="1600" dirty="0"/>
              <a:t>- Trained 925 members of </a:t>
            </a:r>
            <a:r>
              <a:rPr lang="en-US" sz="1600" dirty="0" err="1"/>
              <a:t>SISC</a:t>
            </a:r>
            <a:r>
              <a:rPr lang="en-US" sz="1600" dirty="0"/>
              <a:t> (425 Girls and 500 Adults) – accounting for 87% of year 1 target (n=1,065)</a:t>
            </a:r>
          </a:p>
          <a:p>
            <a:pPr lvl="0"/>
            <a:r>
              <a:rPr lang="en-US" sz="1600" dirty="0"/>
              <a:t>- The AGYW are conducting peer mentoring of fellow girls and rolling Early Warning System (</a:t>
            </a:r>
            <a:r>
              <a:rPr lang="en-US" sz="1600" dirty="0" err="1"/>
              <a:t>EWS</a:t>
            </a:r>
            <a:r>
              <a:rPr lang="en-US" sz="1600" dirty="0"/>
              <a:t>) to reduce school dropout.  </a:t>
            </a:r>
          </a:p>
          <a:p>
            <a:endParaRPr lang="en-US" sz="1600" dirty="0"/>
          </a:p>
        </p:txBody>
      </p:sp>
      <p:pic>
        <p:nvPicPr>
          <p:cNvPr id="11" name="Picture 10" descr="D:\DCIM\100D5200\DSC_1466.JPG">
            <a:extLst>
              <a:ext uri="{FF2B5EF4-FFF2-40B4-BE49-F238E27FC236}">
                <a16:creationId xmlns:a16="http://schemas.microsoft.com/office/drawing/2014/main" id="{0ECEB92D-0D4E-4D1B-8C22-214AEA93C6B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466" r="32863"/>
          <a:stretch/>
        </p:blipFill>
        <p:spPr bwMode="auto">
          <a:xfrm>
            <a:off x="0" y="0"/>
            <a:ext cx="3913322" cy="5111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3629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7857067" y="4696365"/>
            <a:ext cx="1032934" cy="213576"/>
          </a:xfrm>
          <a:prstGeom prst="rect">
            <a:avLst/>
          </a:prstGeom>
          <a:ln w="0" cap="flat" cmpd="sng" algn="ctr">
            <a:noFill/>
            <a:prstDash val="solid"/>
            <a:round/>
            <a:headEnd type="none" w="med" len="med"/>
            <a:tailEnd type="none" w="med" len="med"/>
          </a:ln>
        </p:spPr>
      </p:pic>
      <p:sp>
        <p:nvSpPr>
          <p:cNvPr id="2" name="Rectangle 1"/>
          <p:cNvSpPr/>
          <p:nvPr/>
        </p:nvSpPr>
        <p:spPr>
          <a:xfrm>
            <a:off x="0" y="0"/>
            <a:ext cx="687768" cy="5143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975E6F9-2AEB-4F84-802C-8A0BA162F457}"/>
              </a:ext>
            </a:extLst>
          </p:cNvPr>
          <p:cNvPicPr>
            <a:picLocks noChangeAspect="1"/>
          </p:cNvPicPr>
          <p:nvPr/>
        </p:nvPicPr>
        <p:blipFill>
          <a:blip r:embed="rId3"/>
          <a:stretch>
            <a:fillRect/>
          </a:stretch>
        </p:blipFill>
        <p:spPr>
          <a:xfrm>
            <a:off x="687768" y="219882"/>
            <a:ext cx="5004897" cy="4750969"/>
          </a:xfrm>
          <a:prstGeom prst="rect">
            <a:avLst/>
          </a:prstGeom>
        </p:spPr>
      </p:pic>
      <p:pic>
        <p:nvPicPr>
          <p:cNvPr id="9" name="Picture 8">
            <a:extLst>
              <a:ext uri="{FF2B5EF4-FFF2-40B4-BE49-F238E27FC236}">
                <a16:creationId xmlns:a16="http://schemas.microsoft.com/office/drawing/2014/main" id="{342260A5-270A-42AE-B61A-23A286BC33F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rot="5400000">
            <a:off x="5187627" y="985901"/>
            <a:ext cx="4040306" cy="3030230"/>
          </a:xfrm>
          <a:prstGeom prst="rect">
            <a:avLst/>
          </a:prstGeom>
        </p:spPr>
      </p:pic>
    </p:spTree>
    <p:extLst>
      <p:ext uri="{BB962C8B-B14F-4D97-AF65-F5344CB8AC3E}">
        <p14:creationId xmlns:p14="http://schemas.microsoft.com/office/powerpoint/2010/main" val="2567845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7857067" y="4696365"/>
            <a:ext cx="1032934" cy="213576"/>
          </a:xfrm>
          <a:prstGeom prst="rect">
            <a:avLst/>
          </a:prstGeom>
          <a:ln w="0" cap="flat" cmpd="sng" algn="ctr">
            <a:noFill/>
            <a:prstDash val="solid"/>
            <a:round/>
            <a:headEnd type="none" w="med" len="med"/>
            <a:tailEnd type="none" w="med" len="med"/>
          </a:ln>
        </p:spPr>
      </p:pic>
      <p:sp>
        <p:nvSpPr>
          <p:cNvPr id="2" name="Rectangle 1"/>
          <p:cNvSpPr/>
          <p:nvPr/>
        </p:nvSpPr>
        <p:spPr>
          <a:xfrm>
            <a:off x="0" y="0"/>
            <a:ext cx="687768" cy="5143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6B5E7EB-AA79-4CC5-84D4-BEE53E81A10C}"/>
              </a:ext>
            </a:extLst>
          </p:cNvPr>
          <p:cNvPicPr>
            <a:picLocks noChangeAspect="1"/>
          </p:cNvPicPr>
          <p:nvPr/>
        </p:nvPicPr>
        <p:blipFill>
          <a:blip r:embed="rId3"/>
          <a:stretch>
            <a:fillRect/>
          </a:stretch>
        </p:blipFill>
        <p:spPr>
          <a:xfrm>
            <a:off x="1384405" y="0"/>
            <a:ext cx="6676754" cy="4378642"/>
          </a:xfrm>
          <a:prstGeom prst="rect">
            <a:avLst/>
          </a:prstGeom>
        </p:spPr>
      </p:pic>
      <p:sp>
        <p:nvSpPr>
          <p:cNvPr id="7" name="Title 1">
            <a:extLst>
              <a:ext uri="{FF2B5EF4-FFF2-40B4-BE49-F238E27FC236}">
                <a16:creationId xmlns:a16="http://schemas.microsoft.com/office/drawing/2014/main" id="{E074DC7F-4E15-4E6A-A9DF-3E07F9F903FC}"/>
              </a:ext>
            </a:extLst>
          </p:cNvPr>
          <p:cNvSpPr txBox="1">
            <a:spLocks/>
          </p:cNvSpPr>
          <p:nvPr/>
        </p:nvSpPr>
        <p:spPr bwMode="auto">
          <a:xfrm>
            <a:off x="1516366" y="4343363"/>
            <a:ext cx="6412832" cy="787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l" eaLnBrk="1" hangingPunct="1">
              <a:defRPr/>
            </a:pPr>
            <a:r>
              <a:rPr lang="en-US" altLang="en-US" sz="1600" b="1" dirty="0">
                <a:solidFill>
                  <a:schemeClr val="bg1"/>
                </a:solidFill>
                <a:latin typeface="+mj-lt"/>
              </a:rPr>
              <a:t>Year 1  Target  =  3,497                      Achieved  = 103% ( n = 3,608)</a:t>
            </a:r>
          </a:p>
        </p:txBody>
      </p:sp>
    </p:spTree>
    <p:extLst>
      <p:ext uri="{BB962C8B-B14F-4D97-AF65-F5344CB8AC3E}">
        <p14:creationId xmlns:p14="http://schemas.microsoft.com/office/powerpoint/2010/main" val="979420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7857067" y="4696365"/>
            <a:ext cx="1032934" cy="213576"/>
          </a:xfrm>
          <a:prstGeom prst="rect">
            <a:avLst/>
          </a:prstGeom>
          <a:ln w="0" cap="flat" cmpd="sng" algn="ctr">
            <a:noFill/>
            <a:prstDash val="solid"/>
            <a:round/>
            <a:headEnd type="none" w="med" len="med"/>
            <a:tailEnd type="none" w="med" len="med"/>
          </a:ln>
        </p:spPr>
      </p:pic>
      <p:sp>
        <p:nvSpPr>
          <p:cNvPr id="2" name="Rectangle 1"/>
          <p:cNvSpPr/>
          <p:nvPr/>
        </p:nvSpPr>
        <p:spPr>
          <a:xfrm>
            <a:off x="0" y="0"/>
            <a:ext cx="687768" cy="5143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a:extLst>
              <a:ext uri="{FF2B5EF4-FFF2-40B4-BE49-F238E27FC236}">
                <a16:creationId xmlns:a16="http://schemas.microsoft.com/office/drawing/2014/main" id="{6C4A62C4-DF82-43DF-8724-16D078B743D8}"/>
              </a:ext>
            </a:extLst>
          </p:cNvPr>
          <p:cNvGraphicFramePr>
            <a:graphicFrameLocks noGrp="1"/>
          </p:cNvGraphicFramePr>
          <p:nvPr>
            <p:extLst>
              <p:ext uri="{D42A27DB-BD31-4B8C-83A1-F6EECF244321}">
                <p14:modId xmlns:p14="http://schemas.microsoft.com/office/powerpoint/2010/main" val="2000599755"/>
              </p:ext>
            </p:extLst>
          </p:nvPr>
        </p:nvGraphicFramePr>
        <p:xfrm>
          <a:off x="1903382" y="268705"/>
          <a:ext cx="5638800" cy="4270375"/>
        </p:xfrm>
        <a:graphic>
          <a:graphicData uri="http://schemas.openxmlformats.org/drawingml/2006/table">
            <a:tbl>
              <a:tblPr firstRow="1" bandRow="1">
                <a:tableStyleId>{5C22544A-7EE6-4342-B048-85BDC9FD1C3A}</a:tableStyleId>
              </a:tblPr>
              <a:tblGrid>
                <a:gridCol w="16002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tblGrid>
              <a:tr h="914444">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Indicator : Number of </a:t>
                      </a:r>
                      <a:r>
                        <a:rPr lang="en-US" sz="1600" baseline="0" dirty="0"/>
                        <a:t> AGYW </a:t>
                      </a:r>
                      <a:r>
                        <a:rPr lang="en-US" sz="1600" dirty="0"/>
                        <a:t>reached with comprehensive HIV</a:t>
                      </a:r>
                      <a:r>
                        <a:rPr lang="en-US" sz="1600" baseline="0" dirty="0"/>
                        <a:t> prevention messages </a:t>
                      </a:r>
                      <a:endParaRPr lang="en-US" sz="1600" dirty="0"/>
                    </a:p>
                  </a:txBody>
                  <a:tcPr marT="45725" marB="45725"/>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460221">
                <a:tc>
                  <a:txBody>
                    <a:bodyPr/>
                    <a:lstStyle/>
                    <a:p>
                      <a:endParaRPr lang="en-US" sz="1600" dirty="0"/>
                    </a:p>
                  </a:txBody>
                  <a:tcPr marT="45725" marB="45725"/>
                </a:tc>
                <a:tc>
                  <a:txBody>
                    <a:bodyPr/>
                    <a:lstStyle/>
                    <a:p>
                      <a:r>
                        <a:rPr lang="en-US" sz="1600" dirty="0"/>
                        <a:t>Year 1</a:t>
                      </a:r>
                    </a:p>
                  </a:txBody>
                  <a:tcPr marT="45725" marB="45725"/>
                </a:tc>
                <a:tc>
                  <a:txBody>
                    <a:bodyPr/>
                    <a:lstStyle/>
                    <a:p>
                      <a:r>
                        <a:rPr lang="en-US" sz="1600" dirty="0"/>
                        <a:t>Year 2 </a:t>
                      </a:r>
                    </a:p>
                  </a:txBody>
                  <a:tcPr marT="45725" marB="45725"/>
                </a:tc>
                <a:tc>
                  <a:txBody>
                    <a:bodyPr/>
                    <a:lstStyle/>
                    <a:p>
                      <a:r>
                        <a:rPr lang="en-US" sz="1600" dirty="0"/>
                        <a:t>Total </a:t>
                      </a:r>
                    </a:p>
                  </a:txBody>
                  <a:tcPr marT="45725" marB="45725"/>
                </a:tc>
                <a:extLst>
                  <a:ext uri="{0D108BD9-81ED-4DB2-BD59-A6C34878D82A}">
                    <a16:rowId xmlns:a16="http://schemas.microsoft.com/office/drawing/2014/main" val="10001"/>
                  </a:ext>
                </a:extLst>
              </a:tr>
              <a:tr h="365781">
                <a:tc>
                  <a:txBody>
                    <a:bodyPr/>
                    <a:lstStyle/>
                    <a:p>
                      <a:r>
                        <a:rPr lang="en-US" sz="1600" dirty="0"/>
                        <a:t>Target </a:t>
                      </a:r>
                    </a:p>
                  </a:txBody>
                  <a:tcPr marT="45725" marB="45725"/>
                </a:tc>
                <a:tc>
                  <a:txBody>
                    <a:bodyPr/>
                    <a:lstStyle/>
                    <a:p>
                      <a:r>
                        <a:rPr lang="en-US" sz="1600" dirty="0"/>
                        <a:t>10,650</a:t>
                      </a:r>
                    </a:p>
                  </a:txBody>
                  <a:tcPr marT="45725" marB="45725"/>
                </a:tc>
                <a:tc>
                  <a:txBody>
                    <a:bodyPr/>
                    <a:lstStyle/>
                    <a:p>
                      <a:r>
                        <a:rPr lang="en-GB" sz="1600" dirty="0"/>
                        <a:t>12,350</a:t>
                      </a:r>
                    </a:p>
                  </a:txBody>
                  <a:tcPr marT="45725" marB="45725"/>
                </a:tc>
                <a:tc>
                  <a:txBody>
                    <a:bodyPr/>
                    <a:lstStyle/>
                    <a:p>
                      <a:r>
                        <a:rPr lang="en-GB" sz="1600" dirty="0"/>
                        <a:t>23,000</a:t>
                      </a:r>
                    </a:p>
                  </a:txBody>
                  <a:tcPr marT="45725" marB="45725"/>
                </a:tc>
                <a:extLst>
                  <a:ext uri="{0D108BD9-81ED-4DB2-BD59-A6C34878D82A}">
                    <a16:rowId xmlns:a16="http://schemas.microsoft.com/office/drawing/2014/main" val="10002"/>
                  </a:ext>
                </a:extLst>
              </a:tr>
              <a:tr h="472454">
                <a:tc>
                  <a:txBody>
                    <a:bodyPr/>
                    <a:lstStyle/>
                    <a:p>
                      <a:r>
                        <a:rPr lang="en-US" sz="1600" dirty="0"/>
                        <a:t>Achieved ( %) </a:t>
                      </a:r>
                    </a:p>
                  </a:txBody>
                  <a:tcPr marT="45725" marB="45725"/>
                </a:tc>
                <a:tc>
                  <a:txBody>
                    <a:bodyPr/>
                    <a:lstStyle/>
                    <a:p>
                      <a:r>
                        <a:rPr lang="en-US" sz="1600" dirty="0"/>
                        <a:t>8,143 (76%)</a:t>
                      </a:r>
                    </a:p>
                  </a:txBody>
                  <a:tcPr marT="45725" marB="45725"/>
                </a:tc>
                <a:tc>
                  <a:txBody>
                    <a:bodyPr/>
                    <a:lstStyle/>
                    <a:p>
                      <a:r>
                        <a:rPr lang="en-GB" sz="1600" dirty="0"/>
                        <a:t>575 (5%)</a:t>
                      </a:r>
                    </a:p>
                  </a:txBody>
                  <a:tcPr marT="45725" marB="45725"/>
                </a:tc>
                <a:tc>
                  <a:txBody>
                    <a:bodyPr/>
                    <a:lstStyle/>
                    <a:p>
                      <a:r>
                        <a:rPr lang="en-GB" sz="1600" dirty="0"/>
                        <a:t>8,718</a:t>
                      </a:r>
                      <a:r>
                        <a:rPr lang="en-GB" sz="1600" baseline="0" dirty="0"/>
                        <a:t> (38%)</a:t>
                      </a:r>
                      <a:endParaRPr lang="en-GB" sz="1600" dirty="0"/>
                    </a:p>
                  </a:txBody>
                  <a:tcPr marT="45725" marB="45725"/>
                </a:tc>
                <a:extLst>
                  <a:ext uri="{0D108BD9-81ED-4DB2-BD59-A6C34878D82A}">
                    <a16:rowId xmlns:a16="http://schemas.microsoft.com/office/drawing/2014/main" val="10003"/>
                  </a:ext>
                </a:extLst>
              </a:tr>
              <a:tr h="640113">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Indicator : Number of AGYW </a:t>
                      </a:r>
                      <a:r>
                        <a:rPr lang="en-US" sz="1600" b="1" baseline="0" dirty="0">
                          <a:solidFill>
                            <a:schemeClr val="tx1"/>
                          </a:solidFill>
                        </a:rPr>
                        <a:t>counseled, tested and received HTC results</a:t>
                      </a:r>
                      <a:r>
                        <a:rPr lang="en-US" sz="1600" baseline="0" dirty="0">
                          <a:solidFill>
                            <a:schemeClr val="tx1"/>
                          </a:solidFill>
                        </a:rPr>
                        <a:t> </a:t>
                      </a:r>
                      <a:endParaRPr lang="en-US" sz="1600" dirty="0">
                        <a:solidFill>
                          <a:schemeClr val="tx1"/>
                        </a:solidFill>
                      </a:endParaRPr>
                    </a:p>
                  </a:txBody>
                  <a:tcPr marT="45725" marB="45725">
                    <a:solidFill>
                      <a:schemeClr val="accent1"/>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4"/>
                  </a:ext>
                </a:extLst>
              </a:tr>
              <a:tr h="472454">
                <a:tc>
                  <a:txBody>
                    <a:bodyPr/>
                    <a:lstStyle/>
                    <a:p>
                      <a:endParaRPr lang="en-US" sz="1600" dirty="0"/>
                    </a:p>
                  </a:txBody>
                  <a:tcPr marT="45725" marB="45725"/>
                </a:tc>
                <a:tc>
                  <a:txBody>
                    <a:bodyPr/>
                    <a:lstStyle/>
                    <a:p>
                      <a:r>
                        <a:rPr lang="en-US" sz="1600" dirty="0"/>
                        <a:t>Year 1</a:t>
                      </a:r>
                    </a:p>
                  </a:txBody>
                  <a:tcPr marT="45725" marB="45725"/>
                </a:tc>
                <a:tc>
                  <a:txBody>
                    <a:bodyPr/>
                    <a:lstStyle/>
                    <a:p>
                      <a:r>
                        <a:rPr lang="en-US" sz="1600" dirty="0"/>
                        <a:t>Year 2</a:t>
                      </a:r>
                    </a:p>
                  </a:txBody>
                  <a:tcPr marT="45725" marB="45725"/>
                </a:tc>
                <a:tc>
                  <a:txBody>
                    <a:bodyPr/>
                    <a:lstStyle/>
                    <a:p>
                      <a:r>
                        <a:rPr lang="en-GB" dirty="0"/>
                        <a:t>Total</a:t>
                      </a:r>
                    </a:p>
                  </a:txBody>
                  <a:tcPr marT="45725" marB="45725"/>
                </a:tc>
                <a:extLst>
                  <a:ext uri="{0D108BD9-81ED-4DB2-BD59-A6C34878D82A}">
                    <a16:rowId xmlns:a16="http://schemas.microsoft.com/office/drawing/2014/main" val="10005"/>
                  </a:ext>
                </a:extLst>
              </a:tr>
              <a:tr h="472454">
                <a:tc>
                  <a:txBody>
                    <a:bodyPr/>
                    <a:lstStyle/>
                    <a:p>
                      <a:r>
                        <a:rPr lang="en-US" sz="1600" dirty="0"/>
                        <a:t>Target</a:t>
                      </a:r>
                      <a:r>
                        <a:rPr lang="en-US" sz="1600" baseline="0" dirty="0"/>
                        <a:t> </a:t>
                      </a:r>
                      <a:endParaRPr lang="en-US" sz="1600" dirty="0"/>
                    </a:p>
                  </a:txBody>
                  <a:tcPr marT="45725" marB="45725"/>
                </a:tc>
                <a:tc>
                  <a:txBody>
                    <a:bodyPr/>
                    <a:lstStyle/>
                    <a:p>
                      <a:r>
                        <a:rPr lang="en-US" sz="1600" dirty="0"/>
                        <a:t>7,310</a:t>
                      </a:r>
                    </a:p>
                  </a:txBody>
                  <a:tcPr marT="45725" marB="45725"/>
                </a:tc>
                <a:tc>
                  <a:txBody>
                    <a:bodyPr/>
                    <a:lstStyle/>
                    <a:p>
                      <a:r>
                        <a:rPr lang="en-US" sz="1600" dirty="0"/>
                        <a:t>10,995</a:t>
                      </a:r>
                    </a:p>
                  </a:txBody>
                  <a:tcPr marT="45725" marB="45725"/>
                </a:tc>
                <a:tc>
                  <a:txBody>
                    <a:bodyPr/>
                    <a:lstStyle/>
                    <a:p>
                      <a:r>
                        <a:rPr lang="en-US" sz="1600" dirty="0"/>
                        <a:t>19,705</a:t>
                      </a:r>
                    </a:p>
                  </a:txBody>
                  <a:tcPr marT="45725" marB="45725"/>
                </a:tc>
                <a:extLst>
                  <a:ext uri="{0D108BD9-81ED-4DB2-BD59-A6C34878D82A}">
                    <a16:rowId xmlns:a16="http://schemas.microsoft.com/office/drawing/2014/main" val="10006"/>
                  </a:ext>
                </a:extLst>
              </a:tr>
              <a:tr h="472454">
                <a:tc>
                  <a:txBody>
                    <a:bodyPr/>
                    <a:lstStyle/>
                    <a:p>
                      <a:r>
                        <a:rPr lang="en-US" sz="1600" dirty="0"/>
                        <a:t>Achieved ( %) </a:t>
                      </a:r>
                    </a:p>
                  </a:txBody>
                  <a:tcPr marT="45725" marB="45725"/>
                </a:tc>
                <a:tc>
                  <a:txBody>
                    <a:bodyPr/>
                    <a:lstStyle/>
                    <a:p>
                      <a:r>
                        <a:rPr lang="en-US" sz="1600" dirty="0"/>
                        <a:t>7,237(83%)</a:t>
                      </a:r>
                    </a:p>
                  </a:txBody>
                  <a:tcPr marT="45725" marB="45725"/>
                </a:tc>
                <a:tc>
                  <a:txBody>
                    <a:bodyPr/>
                    <a:lstStyle/>
                    <a:p>
                      <a:r>
                        <a:rPr lang="en-US" sz="1600" dirty="0"/>
                        <a:t>575 (5.2%)</a:t>
                      </a:r>
                    </a:p>
                  </a:txBody>
                  <a:tcPr marT="45725" marB="45725"/>
                </a:tc>
                <a:tc>
                  <a:txBody>
                    <a:bodyPr/>
                    <a:lstStyle/>
                    <a:p>
                      <a:r>
                        <a:rPr lang="en-US" sz="1600" dirty="0"/>
                        <a:t>7,812 (40%)</a:t>
                      </a:r>
                    </a:p>
                  </a:txBody>
                  <a:tcPr marT="45725" marB="45725"/>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252094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9C0796-BC46-4550-842B-031450C5AC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063" y="212052"/>
            <a:ext cx="3664806" cy="4805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3679437" y="212052"/>
            <a:ext cx="5240510" cy="480511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Gill Sans MT"/>
            </a:endParaRPr>
          </a:p>
        </p:txBody>
      </p:sp>
      <p:sp>
        <p:nvSpPr>
          <p:cNvPr id="3" name="Text Placeholder 2"/>
          <p:cNvSpPr>
            <a:spLocks noGrp="1"/>
          </p:cNvSpPr>
          <p:nvPr>
            <p:ph type="body" sz="quarter" idx="11"/>
          </p:nvPr>
        </p:nvSpPr>
        <p:spPr>
          <a:xfrm>
            <a:off x="3822869" y="693174"/>
            <a:ext cx="4897145" cy="463414"/>
          </a:xfrm>
          <a:noFill/>
        </p:spPr>
        <p:txBody>
          <a:bodyPr/>
          <a:lstStyle/>
          <a:p>
            <a:r>
              <a:rPr lang="en-US" sz="3000" b="1" dirty="0">
                <a:solidFill>
                  <a:schemeClr val="tx1"/>
                </a:solidFill>
                <a:latin typeface="+mj-lt"/>
                <a:ea typeface="Gill Sans MT Pro Light" charset="0"/>
                <a:cs typeface="Gill Sans MT Pro Light" charset="0"/>
              </a:rPr>
              <a:t>Rebecca </a:t>
            </a:r>
            <a:r>
              <a:rPr lang="en-US" sz="3000" b="1" dirty="0" err="1">
                <a:solidFill>
                  <a:schemeClr val="tx1"/>
                </a:solidFill>
                <a:latin typeface="+mj-lt"/>
                <a:ea typeface="Gill Sans MT Pro Light" charset="0"/>
                <a:cs typeface="Gill Sans MT Pro Light" charset="0"/>
              </a:rPr>
              <a:t>Acio</a:t>
            </a:r>
            <a:r>
              <a:rPr lang="en-US" sz="3000" b="1" dirty="0">
                <a:solidFill>
                  <a:schemeClr val="tx1"/>
                </a:solidFill>
                <a:latin typeface="+mj-lt"/>
                <a:ea typeface="Gill Sans MT Pro Light" charset="0"/>
                <a:cs typeface="Gill Sans MT Pro Light" charset="0"/>
              </a:rPr>
              <a:t>, Lira Uganda</a:t>
            </a:r>
          </a:p>
        </p:txBody>
      </p:sp>
      <p:sp>
        <p:nvSpPr>
          <p:cNvPr id="14" name="TextBox 13"/>
          <p:cNvSpPr txBox="1"/>
          <p:nvPr/>
        </p:nvSpPr>
        <p:spPr>
          <a:xfrm>
            <a:off x="3822870" y="1156588"/>
            <a:ext cx="4746782" cy="2748479"/>
          </a:xfrm>
          <a:prstGeom prst="rect">
            <a:avLst/>
          </a:prstGeom>
          <a:noFill/>
        </p:spPr>
        <p:txBody>
          <a:bodyPr wrap="square" rtlCol="0" anchor="t">
            <a:noAutofit/>
          </a:bodyPr>
          <a:lstStyle/>
          <a:p>
            <a:pPr marL="285743" indent="-285743" defTabSz="914378">
              <a:spcAft>
                <a:spcPts val="600"/>
              </a:spcAft>
              <a:buSzPct val="100000"/>
              <a:buFont typeface="AppleSDGothicNeo-Regular" charset="-127"/>
              <a:buChar char="◼︎"/>
            </a:pPr>
            <a:r>
              <a:rPr lang="en-US" sz="1600" dirty="0">
                <a:solidFill>
                  <a:prstClr val="white"/>
                </a:solidFill>
                <a:latin typeface="Gill Sans MT"/>
              </a:rPr>
              <a:t>17, first in her family to reach </a:t>
            </a:r>
            <a:r>
              <a:rPr lang="en-US" sz="1600" dirty="0" err="1">
                <a:solidFill>
                  <a:prstClr val="white"/>
                </a:solidFill>
                <a:latin typeface="Gill Sans MT"/>
              </a:rPr>
              <a:t>S5</a:t>
            </a:r>
            <a:r>
              <a:rPr lang="en-US" sz="1600" dirty="0">
                <a:solidFill>
                  <a:prstClr val="white"/>
                </a:solidFill>
                <a:latin typeface="Gill Sans MT"/>
              </a:rPr>
              <a:t> (equivalent of last year of HS in the USA). Her father </a:t>
            </a:r>
            <a:r>
              <a:rPr lang="en-US" sz="1600" dirty="0" err="1">
                <a:solidFill>
                  <a:prstClr val="white"/>
                </a:solidFill>
                <a:latin typeface="Gill Sans MT"/>
              </a:rPr>
              <a:t>compelted</a:t>
            </a:r>
            <a:r>
              <a:rPr lang="en-US" sz="1600" dirty="0">
                <a:solidFill>
                  <a:prstClr val="white"/>
                </a:solidFill>
                <a:latin typeface="Gill Sans MT"/>
              </a:rPr>
              <a:t> </a:t>
            </a:r>
            <a:r>
              <a:rPr lang="en-US" sz="1600" dirty="0" err="1">
                <a:solidFill>
                  <a:prstClr val="white"/>
                </a:solidFill>
                <a:latin typeface="Gill Sans MT"/>
              </a:rPr>
              <a:t>P6</a:t>
            </a:r>
            <a:r>
              <a:rPr lang="en-US" sz="1600" dirty="0">
                <a:solidFill>
                  <a:prstClr val="white"/>
                </a:solidFill>
                <a:latin typeface="Gill Sans MT"/>
              </a:rPr>
              <a:t>, her mother </a:t>
            </a:r>
            <a:r>
              <a:rPr lang="en-US" sz="1600" dirty="0" err="1">
                <a:solidFill>
                  <a:prstClr val="white"/>
                </a:solidFill>
                <a:latin typeface="Gill Sans MT"/>
              </a:rPr>
              <a:t>P2</a:t>
            </a:r>
            <a:r>
              <a:rPr lang="en-US" sz="1600" dirty="0">
                <a:solidFill>
                  <a:prstClr val="white"/>
                </a:solidFill>
                <a:latin typeface="Gill Sans MT"/>
              </a:rPr>
              <a:t> (illiterate)</a:t>
            </a:r>
          </a:p>
          <a:p>
            <a:pPr marL="285743" indent="-285743" defTabSz="914378">
              <a:spcAft>
                <a:spcPts val="600"/>
              </a:spcAft>
              <a:buSzPct val="100000"/>
              <a:buFont typeface="AppleSDGothicNeo-Regular" charset="-127"/>
              <a:buChar char="◼︎"/>
            </a:pPr>
            <a:r>
              <a:rPr lang="en-US" sz="1600" dirty="0">
                <a:solidFill>
                  <a:prstClr val="white"/>
                </a:solidFill>
                <a:latin typeface="Gill Sans MT"/>
              </a:rPr>
              <a:t>Daughter of homeless farm hands who make 60 cents a day. Two younger sisters.</a:t>
            </a:r>
          </a:p>
          <a:p>
            <a:pPr marL="285743" indent="-285743" defTabSz="914378">
              <a:spcAft>
                <a:spcPts val="600"/>
              </a:spcAft>
              <a:buSzPct val="100000"/>
              <a:buFont typeface="AppleSDGothicNeo-Regular" charset="-127"/>
              <a:buChar char="◼︎"/>
            </a:pPr>
            <a:r>
              <a:rPr lang="en-US" sz="1600" dirty="0">
                <a:solidFill>
                  <a:prstClr val="white"/>
                </a:solidFill>
                <a:latin typeface="Gill Sans MT"/>
              </a:rPr>
              <a:t>7 of 10 girls experience school related gender based violence</a:t>
            </a:r>
          </a:p>
          <a:p>
            <a:pPr marL="285743" indent="-285743" defTabSz="914378">
              <a:spcAft>
                <a:spcPts val="600"/>
              </a:spcAft>
              <a:buSzPct val="100000"/>
              <a:buFont typeface="AppleSDGothicNeo-Regular" charset="-127"/>
              <a:buChar char="◼︎"/>
            </a:pPr>
            <a:r>
              <a:rPr lang="en-US" sz="1600" dirty="0">
                <a:solidFill>
                  <a:prstClr val="white"/>
                </a:solidFill>
                <a:latin typeface="Gill Sans MT"/>
              </a:rPr>
              <a:t>Rebecca’s parents make around 60 cents per day.</a:t>
            </a:r>
          </a:p>
          <a:p>
            <a:pPr marL="285743" indent="-285743" defTabSz="914378">
              <a:spcAft>
                <a:spcPts val="600"/>
              </a:spcAft>
              <a:buSzPct val="100000"/>
              <a:buFont typeface="AppleSDGothicNeo-Regular" charset="-127"/>
              <a:buChar char="◼︎"/>
            </a:pPr>
            <a:r>
              <a:rPr lang="en-US" sz="1600" dirty="0">
                <a:solidFill>
                  <a:prstClr val="white"/>
                </a:solidFill>
                <a:latin typeface="Gill Sans MT"/>
              </a:rPr>
              <a:t>Less than 7 of ten girls transition from primary school to secondary school in Uganda.</a:t>
            </a:r>
          </a:p>
          <a:p>
            <a:pPr marL="285743" indent="-285743" defTabSz="914378">
              <a:spcAft>
                <a:spcPts val="600"/>
              </a:spcAft>
              <a:buSzPct val="100000"/>
              <a:buFont typeface="AppleSDGothicNeo-Regular" charset="-127"/>
              <a:buChar char="◼︎"/>
            </a:pPr>
            <a:r>
              <a:rPr lang="en-US" sz="1600" dirty="0">
                <a:solidFill>
                  <a:prstClr val="white"/>
                </a:solidFill>
                <a:latin typeface="Gill Sans MT"/>
                <a:cs typeface="Gill Sans MT Pro Light"/>
              </a:rPr>
              <a:t>Almost 4% of 15-19 year old girls have HIV.</a:t>
            </a:r>
          </a:p>
          <a:p>
            <a:pPr marL="285743" indent="-285743" defTabSz="914378">
              <a:spcAft>
                <a:spcPts val="600"/>
              </a:spcAft>
              <a:buSzPct val="100000"/>
              <a:buFont typeface="AppleSDGothicNeo-Regular" charset="-127"/>
              <a:buChar char="◼︎"/>
            </a:pPr>
            <a:r>
              <a:rPr lang="en-US" sz="1600" dirty="0">
                <a:solidFill>
                  <a:prstClr val="white"/>
                </a:solidFill>
                <a:latin typeface="Gill Sans MT"/>
                <a:cs typeface="Gill Sans MT Pro Light"/>
              </a:rPr>
              <a:t>Staying in school is a preventative factor.</a:t>
            </a:r>
            <a:endParaRPr lang="en-US" sz="1200" dirty="0">
              <a:solidFill>
                <a:prstClr val="white"/>
              </a:solidFill>
              <a:latin typeface="Gill Sans MT Pro Light"/>
              <a:cs typeface="Gill Sans MT Pro Light"/>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3767" y="4506056"/>
            <a:ext cx="1386247" cy="287004"/>
          </a:xfrm>
          <a:prstGeom prst="rect">
            <a:avLst/>
          </a:prstGeom>
          <a:ln w="0" cap="flat" cmpd="sng" algn="ctr">
            <a:noFill/>
            <a:prstDash val="solid"/>
            <a:round/>
            <a:headEnd type="none" w="med" len="med"/>
            <a:tailEnd type="none" w="med" len="med"/>
          </a:ln>
        </p:spPr>
      </p:pic>
    </p:spTree>
    <p:extLst>
      <p:ext uri="{BB962C8B-B14F-4D97-AF65-F5344CB8AC3E}">
        <p14:creationId xmlns:p14="http://schemas.microsoft.com/office/powerpoint/2010/main" val="23089502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29531" y="243655"/>
            <a:ext cx="8660468" cy="466628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a:solidFill>
                <a:prstClr val="white"/>
              </a:solidFill>
              <a:latin typeface="Gill Sans MT"/>
            </a:endParaRPr>
          </a:p>
        </p:txBody>
      </p:sp>
      <p:sp>
        <p:nvSpPr>
          <p:cNvPr id="3" name="Text Placeholder 2"/>
          <p:cNvSpPr>
            <a:spLocks noGrp="1"/>
          </p:cNvSpPr>
          <p:nvPr>
            <p:ph type="body" sz="quarter" idx="11"/>
          </p:nvPr>
        </p:nvSpPr>
        <p:spPr>
          <a:xfrm>
            <a:off x="457201" y="1074585"/>
            <a:ext cx="8229600" cy="2409543"/>
          </a:xfrm>
        </p:spPr>
        <p:txBody>
          <a:bodyPr anchor="t"/>
          <a:lstStyle/>
          <a:p>
            <a:pPr>
              <a:lnSpc>
                <a:spcPct val="150000"/>
              </a:lnSpc>
            </a:pPr>
            <a:r>
              <a:rPr lang="en-US" sz="1800" dirty="0">
                <a:solidFill>
                  <a:schemeClr val="tx1"/>
                </a:solidFill>
              </a:rPr>
              <a:t>“Before the project intervened, I felt bad because I have the potential to perform well, but there was no-one to support me. Now, I’m so happy and relieved. I want to encourage the girls suffering like me that they should not lose hope. I want to appreciate the donor (</a:t>
            </a:r>
            <a:r>
              <a:rPr lang="en-US" sz="1800" dirty="0" err="1">
                <a:solidFill>
                  <a:schemeClr val="tx1"/>
                </a:solidFill>
              </a:rPr>
              <a:t>PEPFAR</a:t>
            </a:r>
            <a:r>
              <a:rPr lang="en-US" sz="1800" dirty="0">
                <a:solidFill>
                  <a:schemeClr val="tx1"/>
                </a:solidFill>
              </a:rPr>
              <a:t>) and World Vision and encourage them to continue programs like these because I was suffering and they have given me the capacity to achieve my goal and helped me believe that life can change.”</a:t>
            </a:r>
          </a:p>
          <a:p>
            <a:pPr>
              <a:lnSpc>
                <a:spcPct val="150000"/>
              </a:lnSpc>
            </a:pPr>
            <a:endParaRPr lang="en-US" sz="1800" dirty="0">
              <a:solidFill>
                <a:schemeClr val="tx1"/>
              </a:solidFill>
            </a:endParaRPr>
          </a:p>
          <a:p>
            <a:pPr>
              <a:lnSpc>
                <a:spcPct val="100000"/>
              </a:lnSpc>
              <a:spcBef>
                <a:spcPts val="0"/>
              </a:spcBef>
            </a:pPr>
            <a:r>
              <a:rPr lang="en-US" sz="3000" b="1" dirty="0">
                <a:solidFill>
                  <a:prstClr val="white"/>
                </a:solidFill>
                <a:ea typeface="Gill Sans MT Pro Light" charset="0"/>
                <a:cs typeface="Gill Sans MT Pro Light" charset="0"/>
              </a:rPr>
              <a:t>- Rebecca </a:t>
            </a:r>
            <a:r>
              <a:rPr lang="en-US" sz="3000" b="1" dirty="0" err="1">
                <a:solidFill>
                  <a:prstClr val="white"/>
                </a:solidFill>
                <a:ea typeface="Gill Sans MT Pro Light" charset="0"/>
                <a:cs typeface="Gill Sans MT Pro Light" charset="0"/>
              </a:rPr>
              <a:t>Acio</a:t>
            </a:r>
            <a:r>
              <a:rPr lang="en-US" sz="3000" b="1" dirty="0">
                <a:solidFill>
                  <a:prstClr val="white"/>
                </a:solidFill>
                <a:ea typeface="Gill Sans MT Pro Light" charset="0"/>
                <a:cs typeface="Gill Sans MT Pro Light" charset="0"/>
              </a:rPr>
              <a:t>, northern Uganda</a:t>
            </a:r>
            <a:endParaRPr lang="en-US" sz="3000" dirty="0">
              <a:solidFill>
                <a:prstClr val="white"/>
              </a:solidFill>
              <a:latin typeface="Gill Sans MT Pro Light" charset="0"/>
              <a:ea typeface="Gill Sans MT Pro Light" charset="0"/>
              <a:cs typeface="Gill Sans MT Pro Light" charset="0"/>
            </a:endParaRPr>
          </a:p>
          <a:p>
            <a:pPr>
              <a:lnSpc>
                <a:spcPct val="150000"/>
              </a:lnSpc>
            </a:pPr>
            <a:endParaRPr lang="en-US" sz="1350" dirty="0">
              <a:solidFill>
                <a:schemeClr val="tx1"/>
              </a:solidFill>
            </a:endParaRPr>
          </a:p>
          <a:p>
            <a:pPr>
              <a:lnSpc>
                <a:spcPct val="150000"/>
              </a:lnSpc>
            </a:pPr>
            <a:endParaRPr lang="en-US" sz="1350" dirty="0">
              <a:solidFill>
                <a:schemeClr val="tx1"/>
              </a:solidFill>
              <a:latin typeface="Gill Sans MT Pro Light" charset="0"/>
              <a:ea typeface="Gill Sans MT Pro Light" charset="0"/>
              <a:cs typeface="Gill Sans MT Pro Light" charset="0"/>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0301" y="472435"/>
            <a:ext cx="1803400" cy="373370"/>
          </a:xfrm>
          <a:prstGeom prst="rect">
            <a:avLst/>
          </a:prstGeom>
          <a:ln w="0" cap="flat" cmpd="sng" algn="ctr">
            <a:noFill/>
            <a:prstDash val="solid"/>
            <a:round/>
            <a:headEnd type="none" w="med" len="med"/>
            <a:tailEnd type="none" w="med" len="med"/>
          </a:ln>
        </p:spPr>
      </p:pic>
    </p:spTree>
    <p:extLst>
      <p:ext uri="{BB962C8B-B14F-4D97-AF65-F5344CB8AC3E}">
        <p14:creationId xmlns:p14="http://schemas.microsoft.com/office/powerpoint/2010/main" val="3247996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3913322" y="0"/>
            <a:ext cx="5230678" cy="5143500"/>
          </a:xfrm>
          <a:prstGeom prst="rect">
            <a:avLst/>
          </a:prstGeom>
          <a:solidFill>
            <a:schemeClr val="accent6">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913322" y="0"/>
            <a:ext cx="5230678" cy="5143500"/>
          </a:xfrm>
          <a:prstGeom prst="rect">
            <a:avLst/>
          </a:prstGeom>
          <a:solidFill>
            <a:schemeClr val="accent6">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1"/>
          </p:nvPr>
        </p:nvSpPr>
        <p:spPr>
          <a:xfrm>
            <a:off x="4302844" y="651933"/>
            <a:ext cx="4570223" cy="1050729"/>
          </a:xfrm>
        </p:spPr>
        <p:txBody>
          <a:bodyPr/>
          <a:lstStyle/>
          <a:p>
            <a:r>
              <a:rPr lang="en-US" sz="3000" spc="300" dirty="0">
                <a:solidFill>
                  <a:schemeClr val="tx1"/>
                </a:solidFill>
                <a:latin typeface="Gill Sans MT Pro Light"/>
                <a:cs typeface="Gill Sans MT Pro Light"/>
              </a:rPr>
              <a:t>Session Objective</a:t>
            </a:r>
          </a:p>
        </p:txBody>
      </p:sp>
      <p:sp>
        <p:nvSpPr>
          <p:cNvPr id="12" name="TextBox 11"/>
          <p:cNvSpPr txBox="1"/>
          <p:nvPr/>
        </p:nvSpPr>
        <p:spPr>
          <a:xfrm>
            <a:off x="4209707" y="1799158"/>
            <a:ext cx="4464390" cy="1126067"/>
          </a:xfrm>
          <a:prstGeom prst="rect">
            <a:avLst/>
          </a:prstGeom>
          <a:noFill/>
        </p:spPr>
        <p:txBody>
          <a:bodyPr wrap="square" rtlCol="0" anchor="t">
            <a:noAutofit/>
          </a:bodyPr>
          <a:lstStyle/>
          <a:p>
            <a:pPr>
              <a:spcAft>
                <a:spcPts val="1200"/>
              </a:spcAft>
            </a:pPr>
            <a:endParaRPr lang="en-US" sz="1400" dirty="0">
              <a:latin typeface="Gill Sans MT Pro Light"/>
              <a:cs typeface="Gill Sans MT Pro Light"/>
            </a:endParaRPr>
          </a:p>
        </p:txBody>
      </p:sp>
      <p:sp>
        <p:nvSpPr>
          <p:cNvPr id="14" name="TextBox 13"/>
          <p:cNvSpPr txBox="1"/>
          <p:nvPr/>
        </p:nvSpPr>
        <p:spPr>
          <a:xfrm>
            <a:off x="4209707" y="3039533"/>
            <a:ext cx="4464390" cy="1126067"/>
          </a:xfrm>
          <a:prstGeom prst="rect">
            <a:avLst/>
          </a:prstGeom>
          <a:noFill/>
        </p:spPr>
        <p:txBody>
          <a:bodyPr wrap="square" rtlCol="0" anchor="t">
            <a:noAutofit/>
          </a:bodyPr>
          <a:lstStyle/>
          <a:p>
            <a:pPr>
              <a:spcAft>
                <a:spcPts val="1200"/>
              </a:spcAft>
            </a:pPr>
            <a:r>
              <a:rPr lang="en-US" sz="1400" i="1" dirty="0">
                <a:latin typeface="Gill Sans MT Pro Light"/>
                <a:cs typeface="Gill Sans MT Pro Light"/>
              </a:rPr>
              <a:t>Participants will understand the innovations and strategies in the World Vision SAGE-DREAMS Program, why they align with global standards, and how this is relevant to adolescent programming globally.</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7068" y="4696365"/>
            <a:ext cx="1032931" cy="213576"/>
          </a:xfrm>
          <a:prstGeom prst="rect">
            <a:avLst/>
          </a:prstGeom>
          <a:ln w="0" cap="flat" cmpd="sng" algn="ctr">
            <a:noFill/>
            <a:prstDash val="solid"/>
            <a:round/>
            <a:headEnd type="none" w="med" len="med"/>
            <a:tailEnd type="none" w="med" len="med"/>
          </a:ln>
        </p:spPr>
      </p:pic>
    </p:spTree>
    <p:extLst>
      <p:ext uri="{BB962C8B-B14F-4D97-AF65-F5344CB8AC3E}">
        <p14:creationId xmlns:p14="http://schemas.microsoft.com/office/powerpoint/2010/main" val="11696294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216568" y="1625990"/>
            <a:ext cx="4564999" cy="2434743"/>
          </a:xfrm>
        </p:spPr>
        <p:txBody>
          <a:bodyPr anchor="t"/>
          <a:lstStyle/>
          <a:p>
            <a:pPr marL="342900" indent="-342900">
              <a:lnSpc>
                <a:spcPct val="100000"/>
              </a:lnSpc>
              <a:buFont typeface="Arial" panose="020B0604020202020204" pitchFamily="34" charset="0"/>
              <a:buChar char="•"/>
            </a:pPr>
            <a:r>
              <a:rPr lang="en-US" dirty="0">
                <a:solidFill>
                  <a:schemeClr val="bg1"/>
                </a:solidFill>
                <a:ea typeface="Gill Sans MT Pro Light" charset="0"/>
                <a:cs typeface="Gill Sans MT Pro Light" charset="0"/>
              </a:rPr>
              <a:t>School Related Gender Based Violence (SRGBV)</a:t>
            </a:r>
          </a:p>
          <a:p>
            <a:pPr marL="342900" indent="-342900">
              <a:lnSpc>
                <a:spcPct val="100000"/>
              </a:lnSpc>
              <a:buFont typeface="Arial" panose="020B0604020202020204" pitchFamily="34" charset="0"/>
              <a:buChar char="•"/>
            </a:pPr>
            <a:r>
              <a:rPr lang="en-US" dirty="0">
                <a:solidFill>
                  <a:schemeClr val="bg1"/>
                </a:solidFill>
                <a:ea typeface="Gill Sans MT Pro Light" charset="0"/>
                <a:cs typeface="Gill Sans MT Pro Light" charset="0"/>
              </a:rPr>
              <a:t>Boys excluded</a:t>
            </a:r>
          </a:p>
          <a:p>
            <a:pPr marL="342900" indent="-342900">
              <a:lnSpc>
                <a:spcPct val="100000"/>
              </a:lnSpc>
              <a:buFont typeface="Arial" panose="020B0604020202020204" pitchFamily="34" charset="0"/>
              <a:buChar char="•"/>
            </a:pPr>
            <a:r>
              <a:rPr lang="en-US" dirty="0">
                <a:solidFill>
                  <a:schemeClr val="bg1"/>
                </a:solidFill>
                <a:ea typeface="Gill Sans MT Pro Light" charset="0"/>
                <a:cs typeface="Gill Sans MT Pro Light" charset="0"/>
              </a:rPr>
              <a:t>No cash transfers available for school fees</a:t>
            </a:r>
          </a:p>
          <a:p>
            <a:pPr marL="342900" indent="-342900">
              <a:lnSpc>
                <a:spcPct val="100000"/>
              </a:lnSpc>
              <a:buFont typeface="Arial" panose="020B0604020202020204" pitchFamily="34" charset="0"/>
              <a:buChar char="•"/>
            </a:pPr>
            <a:r>
              <a:rPr lang="en-US" dirty="0">
                <a:solidFill>
                  <a:schemeClr val="bg1"/>
                </a:solidFill>
                <a:ea typeface="Gill Sans MT Pro Light" charset="0"/>
                <a:cs typeface="Gill Sans MT Pro Light" charset="0"/>
              </a:rPr>
              <a:t>Implementation limited to school times (and not during exams)</a:t>
            </a:r>
          </a:p>
        </p:txBody>
      </p:sp>
      <p:sp>
        <p:nvSpPr>
          <p:cNvPr id="4" name="TextBox 3"/>
          <p:cNvSpPr txBox="1"/>
          <p:nvPr/>
        </p:nvSpPr>
        <p:spPr>
          <a:xfrm>
            <a:off x="534353" y="305933"/>
            <a:ext cx="389326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300" normalizeH="0" baseline="0" noProof="0" dirty="0">
                <a:ln>
                  <a:noFill/>
                </a:ln>
                <a:solidFill>
                  <a:prstClr val="white"/>
                </a:solidFill>
                <a:effectLst/>
                <a:uLnTx/>
                <a:uFillTx/>
                <a:latin typeface="Gill Sans MT"/>
                <a:ea typeface="+mn-ea"/>
                <a:cs typeface="+mn-cs"/>
              </a:rPr>
              <a:t>Challenges</a:t>
            </a:r>
            <a:endParaRPr kumimoji="0" lang="en-US" sz="5400" b="1" i="0" u="none" strike="noStrike" kern="1200" cap="none" spc="-300" normalizeH="0" baseline="30000" noProof="0" dirty="0">
              <a:ln>
                <a:noFill/>
              </a:ln>
              <a:solidFill>
                <a:prstClr val="white"/>
              </a:solidFill>
              <a:effectLst/>
              <a:uLnTx/>
              <a:uFillTx/>
              <a:latin typeface="Gill Sans MT"/>
              <a:ea typeface="+mn-ea"/>
              <a:cs typeface="+mn-cs"/>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7068" y="4696365"/>
            <a:ext cx="1032931" cy="213576"/>
          </a:xfrm>
          <a:prstGeom prst="rect">
            <a:avLst/>
          </a:prstGeom>
          <a:ln w="0" cap="flat" cmpd="sng" algn="ctr">
            <a:noFill/>
            <a:prstDash val="solid"/>
            <a:round/>
            <a:headEnd type="none" w="med" len="med"/>
            <a:tailEnd type="none" w="med" len="med"/>
          </a:ln>
        </p:spPr>
      </p:pic>
      <p:pic>
        <p:nvPicPr>
          <p:cNvPr id="7" name="Picture Placeholder 6">
            <a:extLst>
              <a:ext uri="{FF2B5EF4-FFF2-40B4-BE49-F238E27FC236}">
                <a16:creationId xmlns:a16="http://schemas.microsoft.com/office/drawing/2014/main" id="{843121D4-136C-44D4-8326-69260A643B31}"/>
              </a:ext>
            </a:extLst>
          </p:cNvPr>
          <p:cNvPicPr>
            <a:picLocks noGrp="1" noChangeAspect="1"/>
          </p:cNvPicPr>
          <p:nvPr>
            <p:ph type="pic" sz="quarter" idx="12"/>
          </p:nvPr>
        </p:nvPicPr>
        <p:blipFill>
          <a:blip r:embed="rId3"/>
          <a:srcRect l="880" r="880"/>
          <a:stretch>
            <a:fillRect/>
          </a:stretch>
        </p:blipFill>
        <p:spPr>
          <a:xfrm rot="5400000">
            <a:off x="4611688" y="611188"/>
            <a:ext cx="5140325" cy="3924300"/>
          </a:xfrm>
        </p:spPr>
      </p:pic>
    </p:spTree>
    <p:extLst>
      <p:ext uri="{BB962C8B-B14F-4D97-AF65-F5344CB8AC3E}">
        <p14:creationId xmlns:p14="http://schemas.microsoft.com/office/powerpoint/2010/main" val="434498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0" y="243655"/>
            <a:ext cx="8686800" cy="2359152"/>
          </a:xfrm>
          <a:prstGeom prst="rect">
            <a:avLst/>
          </a:prstGeom>
        </p:spPr>
      </p:pic>
      <p:sp>
        <p:nvSpPr>
          <p:cNvPr id="2" name="Rectangle 1"/>
          <p:cNvSpPr/>
          <p:nvPr/>
        </p:nvSpPr>
        <p:spPr>
          <a:xfrm>
            <a:off x="220133" y="243655"/>
            <a:ext cx="8686800" cy="2359152"/>
          </a:xfrm>
          <a:prstGeom prst="rect">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1"/>
          </p:nvPr>
        </p:nvSpPr>
        <p:spPr>
          <a:xfrm>
            <a:off x="222250" y="1888294"/>
            <a:ext cx="8686800" cy="680645"/>
          </a:xfrm>
        </p:spPr>
        <p:txBody>
          <a:bodyPr anchor="t"/>
          <a:lstStyle/>
          <a:p>
            <a:pPr algn="ctr"/>
            <a:r>
              <a:rPr lang="en-US" sz="4800" b="1" dirty="0">
                <a:solidFill>
                  <a:schemeClr val="tx1"/>
                </a:solidFill>
                <a:latin typeface="Gill Sans MT"/>
                <a:cs typeface="Gill Sans MT"/>
              </a:rPr>
              <a:t>Thank you!</a:t>
            </a:r>
            <a:endParaRPr lang="en-US" sz="4800" b="1" dirty="0">
              <a:solidFill>
                <a:schemeClr val="tx1"/>
              </a:solidFill>
              <a:latin typeface="Gill Sans MT Pro Light"/>
              <a:cs typeface="Gill Sans MT Pro Light"/>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0300" y="472435"/>
            <a:ext cx="1803400" cy="373370"/>
          </a:xfrm>
          <a:prstGeom prst="rect">
            <a:avLst/>
          </a:prstGeom>
          <a:ln w="0" cap="flat" cmpd="sng" algn="ctr">
            <a:noFill/>
            <a:prstDash val="solid"/>
            <a:round/>
            <a:headEnd type="none" w="med" len="med"/>
            <a:tailEnd type="none" w="med" len="med"/>
          </a:ln>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250" y="2661813"/>
            <a:ext cx="2862072" cy="2258568"/>
          </a:xfrm>
          <a:prstGeom prst="rect">
            <a:avLst/>
          </a:prstGeom>
        </p:spPr>
      </p:pic>
      <p:pic>
        <p:nvPicPr>
          <p:cNvPr id="14" name="Picture 13" descr="D220-0257-12_section.jpg"/>
          <p:cNvPicPr>
            <a:picLocks noChangeAspect="1"/>
          </p:cNvPicPr>
          <p:nvPr/>
        </p:nvPicPr>
        <p:blipFill>
          <a:blip r:embed="rId5"/>
          <a:stretch>
            <a:fillRect/>
          </a:stretch>
        </p:blipFill>
        <p:spPr>
          <a:xfrm>
            <a:off x="3134781" y="2661813"/>
            <a:ext cx="2862072" cy="2258568"/>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47655" y="2661813"/>
            <a:ext cx="2862072" cy="2258568"/>
          </a:xfrm>
          <a:prstGeom prst="rect">
            <a:avLst/>
          </a:prstGeom>
        </p:spPr>
      </p:pic>
    </p:spTree>
    <p:extLst>
      <p:ext uri="{BB962C8B-B14F-4D97-AF65-F5344CB8AC3E}">
        <p14:creationId xmlns:p14="http://schemas.microsoft.com/office/powerpoint/2010/main" val="117604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530" y="243656"/>
            <a:ext cx="3465575" cy="4690870"/>
          </a:xfrm>
          <a:prstGeom prst="rect">
            <a:avLst/>
          </a:prstGeom>
        </p:spPr>
      </p:pic>
      <p:sp>
        <p:nvSpPr>
          <p:cNvPr id="20" name="Rectangle 19"/>
          <p:cNvSpPr/>
          <p:nvPr/>
        </p:nvSpPr>
        <p:spPr>
          <a:xfrm>
            <a:off x="229530" y="243654"/>
            <a:ext cx="3465575" cy="1153345"/>
          </a:xfrm>
          <a:prstGeom prst="rect">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1"/>
          </p:nvPr>
        </p:nvSpPr>
        <p:spPr>
          <a:xfrm>
            <a:off x="459481" y="243654"/>
            <a:ext cx="3062652" cy="1153345"/>
          </a:xfrm>
        </p:spPr>
        <p:txBody>
          <a:bodyPr anchor="ctr"/>
          <a:lstStyle/>
          <a:p>
            <a:r>
              <a:rPr lang="en-US" sz="2800" b="1" dirty="0">
                <a:solidFill>
                  <a:schemeClr val="tx1"/>
                </a:solidFill>
                <a:latin typeface="Gill Sans MT Pro Light"/>
                <a:cs typeface="Gill Sans MT Pro Light"/>
              </a:rPr>
              <a:t>Adolescence Snapshot</a:t>
            </a:r>
          </a:p>
        </p:txBody>
      </p:sp>
      <p:pic>
        <p:nvPicPr>
          <p:cNvPr id="11" name="Picture 10"/>
          <p:cNvPicPr>
            <a:picLocks noChangeAspect="1"/>
          </p:cNvPicPr>
          <p:nvPr/>
        </p:nvPicPr>
        <p:blipFill>
          <a:blip r:embed="rId3"/>
          <a:stretch>
            <a:fillRect/>
          </a:stretch>
        </p:blipFill>
        <p:spPr>
          <a:xfrm>
            <a:off x="7315200" y="243655"/>
            <a:ext cx="1580852" cy="326867"/>
          </a:xfrm>
          <a:prstGeom prst="rect">
            <a:avLst/>
          </a:prstGeom>
          <a:ln w="0" cap="flat" cmpd="sng" algn="ctr">
            <a:noFill/>
            <a:prstDash val="solid"/>
            <a:round/>
            <a:headEnd type="none" w="med" len="med"/>
            <a:tailEnd type="none" w="med" len="med"/>
          </a:ln>
        </p:spPr>
      </p:pic>
      <p:sp>
        <p:nvSpPr>
          <p:cNvPr id="13" name="TextBox 12"/>
          <p:cNvSpPr txBox="1"/>
          <p:nvPr/>
        </p:nvSpPr>
        <p:spPr>
          <a:xfrm>
            <a:off x="4191005" y="684015"/>
            <a:ext cx="4527254" cy="1266290"/>
          </a:xfrm>
          <a:prstGeom prst="rect">
            <a:avLst/>
          </a:prstGeom>
          <a:noFill/>
        </p:spPr>
        <p:txBody>
          <a:bodyPr wrap="square" rtlCol="0" anchor="t">
            <a:noAutofit/>
          </a:bodyPr>
          <a:lstStyle/>
          <a:p>
            <a:r>
              <a:rPr lang="en-US" dirty="0">
                <a:solidFill>
                  <a:schemeClr val="bg1"/>
                </a:solidFill>
              </a:rPr>
              <a:t>Social Brain</a:t>
            </a:r>
          </a:p>
          <a:p>
            <a:r>
              <a:rPr lang="en-US" sz="1200" dirty="0">
                <a:solidFill>
                  <a:schemeClr val="bg1"/>
                </a:solidFill>
              </a:rPr>
              <a:t>Adolescence is characterized by psychological changes that affect an individual’s sense of identity, their self-consciousness and their relationships with others. Compared with children, adolescents are more sociable, form more complex and hierarchical peer relationships and are more sensitive to acceptance and rejection by their peers (Blakemore 2008).</a:t>
            </a:r>
          </a:p>
        </p:txBody>
      </p:sp>
      <p:sp>
        <p:nvSpPr>
          <p:cNvPr id="10" name="Rectangle 9"/>
          <p:cNvSpPr/>
          <p:nvPr/>
        </p:nvSpPr>
        <p:spPr>
          <a:xfrm>
            <a:off x="4047074" y="985920"/>
            <a:ext cx="127000" cy="43447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174074" y="2232265"/>
            <a:ext cx="4527254" cy="793566"/>
          </a:xfrm>
          <a:prstGeom prst="rect">
            <a:avLst/>
          </a:prstGeom>
          <a:noFill/>
        </p:spPr>
        <p:txBody>
          <a:bodyPr wrap="square" rtlCol="0" anchor="t">
            <a:noAutofit/>
          </a:bodyPr>
          <a:lstStyle/>
          <a:p>
            <a:r>
              <a:rPr lang="en-US" dirty="0">
                <a:solidFill>
                  <a:schemeClr val="bg1"/>
                </a:solidFill>
              </a:rPr>
              <a:t>Adolescent Health</a:t>
            </a:r>
          </a:p>
          <a:p>
            <a:r>
              <a:rPr lang="en-US" sz="1200" dirty="0">
                <a:solidFill>
                  <a:schemeClr val="bg1"/>
                </a:solidFill>
              </a:rPr>
              <a:t>The health of young people has been largely neglected in global public health because this age group is perceived as healthy (Gore 2011).</a:t>
            </a:r>
          </a:p>
        </p:txBody>
      </p:sp>
      <p:sp>
        <p:nvSpPr>
          <p:cNvPr id="15" name="Rectangle 14"/>
          <p:cNvSpPr/>
          <p:nvPr/>
        </p:nvSpPr>
        <p:spPr>
          <a:xfrm>
            <a:off x="4030143" y="2308463"/>
            <a:ext cx="127000" cy="4402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E546F53-CB51-43D9-B496-4F46F7AC468A}"/>
              </a:ext>
            </a:extLst>
          </p:cNvPr>
          <p:cNvSpPr txBox="1"/>
          <p:nvPr/>
        </p:nvSpPr>
        <p:spPr>
          <a:xfrm>
            <a:off x="4191005" y="3171503"/>
            <a:ext cx="4527254" cy="677333"/>
          </a:xfrm>
          <a:prstGeom prst="rect">
            <a:avLst/>
          </a:prstGeom>
          <a:noFill/>
        </p:spPr>
        <p:txBody>
          <a:bodyPr wrap="square" rtlCol="0" anchor="t">
            <a:noAutofit/>
          </a:bodyPr>
          <a:lstStyle/>
          <a:p>
            <a:r>
              <a:rPr lang="en-US" dirty="0">
                <a:solidFill>
                  <a:schemeClr val="bg1"/>
                </a:solidFill>
              </a:rPr>
              <a:t>Social Determinants of Health</a:t>
            </a:r>
          </a:p>
          <a:p>
            <a:r>
              <a:rPr lang="en-US" sz="1200" dirty="0">
                <a:solidFill>
                  <a:schemeClr val="bg1"/>
                </a:solidFill>
              </a:rPr>
              <a:t>The health of adolescents is strongly affected by social factors at personal, family, community, and national levels. Improving adolescent health worldwide requires improving young people’s daily life with families and peers and in schools, addressing risk and protective factors in the social environment at a population level, and focusing on factors that are protective across various health outcomes (Viner 2012).</a:t>
            </a:r>
          </a:p>
        </p:txBody>
      </p:sp>
      <p:sp>
        <p:nvSpPr>
          <p:cNvPr id="16" name="Rectangle 15">
            <a:extLst>
              <a:ext uri="{FF2B5EF4-FFF2-40B4-BE49-F238E27FC236}">
                <a16:creationId xmlns:a16="http://schemas.microsoft.com/office/drawing/2014/main" id="{B7686221-1295-4FDA-AF20-23029907EBB8}"/>
              </a:ext>
            </a:extLst>
          </p:cNvPr>
          <p:cNvSpPr/>
          <p:nvPr/>
        </p:nvSpPr>
        <p:spPr>
          <a:xfrm>
            <a:off x="4047074" y="3247701"/>
            <a:ext cx="127000" cy="4402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4952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4" name="TextBox 3"/>
          <p:cNvSpPr txBox="1"/>
          <p:nvPr/>
        </p:nvSpPr>
        <p:spPr>
          <a:xfrm>
            <a:off x="372164" y="1972379"/>
            <a:ext cx="226275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300" normalizeH="0" baseline="0" noProof="0" dirty="0">
                <a:ln>
                  <a:noFill/>
                </a:ln>
                <a:solidFill>
                  <a:prstClr val="white"/>
                </a:solidFill>
                <a:effectLst/>
                <a:uLnTx/>
                <a:uFillTx/>
                <a:latin typeface="Gill Sans MT"/>
                <a:ea typeface="+mn-ea"/>
                <a:cs typeface="+mn-cs"/>
              </a:rPr>
              <a:t>Ecological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spc="-300" dirty="0">
                <a:solidFill>
                  <a:prstClr val="white"/>
                </a:solidFill>
                <a:latin typeface="Gill Sans MT"/>
              </a:rPr>
              <a:t>Model</a:t>
            </a:r>
            <a:endParaRPr kumimoji="0" lang="en-US" sz="3600" b="1" i="0" u="none" strike="noStrike" kern="1200" cap="none" spc="-300" normalizeH="0" baseline="30000" noProof="0" dirty="0">
              <a:ln>
                <a:noFill/>
              </a:ln>
              <a:solidFill>
                <a:prstClr val="white"/>
              </a:solidFill>
              <a:effectLst/>
              <a:uLnTx/>
              <a:uFillTx/>
              <a:latin typeface="Gill Sans MT"/>
              <a:ea typeface="+mn-ea"/>
              <a:cs typeface="+mn-cs"/>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7068" y="4696365"/>
            <a:ext cx="1032931" cy="213576"/>
          </a:xfrm>
          <a:prstGeom prst="rect">
            <a:avLst/>
          </a:prstGeom>
          <a:ln w="0" cap="flat" cmpd="sng" algn="ctr">
            <a:noFill/>
            <a:prstDash val="solid"/>
            <a:round/>
            <a:headEnd type="none" w="med" len="med"/>
            <a:tailEnd type="none" w="med" len="med"/>
          </a:ln>
        </p:spPr>
      </p:pic>
      <p:pic>
        <p:nvPicPr>
          <p:cNvPr id="9" name="Picture Placeholder 8">
            <a:extLst>
              <a:ext uri="{FF2B5EF4-FFF2-40B4-BE49-F238E27FC236}">
                <a16:creationId xmlns:a16="http://schemas.microsoft.com/office/drawing/2014/main" id="{74542C46-A4F7-474F-948D-216E0FD1FFE8}"/>
              </a:ext>
            </a:extLst>
          </p:cNvPr>
          <p:cNvPicPr>
            <a:picLocks noGrp="1" noChangeAspect="1"/>
          </p:cNvPicPr>
          <p:nvPr>
            <p:ph type="pic" sz="quarter" idx="12"/>
          </p:nvPr>
        </p:nvPicPr>
        <p:blipFill>
          <a:blip r:embed="rId3"/>
          <a:srcRect l="23057" r="23057"/>
          <a:stretch>
            <a:fillRect/>
          </a:stretch>
        </p:blipFill>
        <p:spPr>
          <a:xfrm>
            <a:off x="2634916" y="1588"/>
            <a:ext cx="6509084" cy="5141912"/>
          </a:xfrm>
        </p:spPr>
      </p:pic>
    </p:spTree>
    <p:extLst>
      <p:ext uri="{BB962C8B-B14F-4D97-AF65-F5344CB8AC3E}">
        <p14:creationId xmlns:p14="http://schemas.microsoft.com/office/powerpoint/2010/main" val="1572050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530" y="243656"/>
            <a:ext cx="3465575" cy="4690870"/>
          </a:xfrm>
          <a:prstGeom prst="rect">
            <a:avLst/>
          </a:prstGeom>
        </p:spPr>
      </p:pic>
      <p:sp>
        <p:nvSpPr>
          <p:cNvPr id="20" name="Rectangle 19"/>
          <p:cNvSpPr/>
          <p:nvPr/>
        </p:nvSpPr>
        <p:spPr>
          <a:xfrm>
            <a:off x="229530" y="243654"/>
            <a:ext cx="3465575" cy="1153345"/>
          </a:xfrm>
          <a:prstGeom prst="rect">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1"/>
          </p:nvPr>
        </p:nvSpPr>
        <p:spPr>
          <a:xfrm>
            <a:off x="273285" y="222617"/>
            <a:ext cx="3438751" cy="1153345"/>
          </a:xfrm>
        </p:spPr>
        <p:txBody>
          <a:bodyPr anchor="ctr"/>
          <a:lstStyle/>
          <a:p>
            <a:r>
              <a:rPr lang="en-US" sz="2800" b="1" dirty="0">
                <a:solidFill>
                  <a:schemeClr val="tx1"/>
                </a:solidFill>
                <a:latin typeface="Gill Sans MT Pro Light"/>
                <a:cs typeface="Gill Sans MT Pro Light"/>
              </a:rPr>
              <a:t>Successful Adolescent Interventions</a:t>
            </a:r>
          </a:p>
        </p:txBody>
      </p:sp>
      <p:pic>
        <p:nvPicPr>
          <p:cNvPr id="11" name="Picture 10"/>
          <p:cNvPicPr>
            <a:picLocks noChangeAspect="1"/>
          </p:cNvPicPr>
          <p:nvPr/>
        </p:nvPicPr>
        <p:blipFill>
          <a:blip r:embed="rId3"/>
          <a:stretch>
            <a:fillRect/>
          </a:stretch>
        </p:blipFill>
        <p:spPr>
          <a:xfrm>
            <a:off x="7315200" y="243655"/>
            <a:ext cx="1580852" cy="326867"/>
          </a:xfrm>
          <a:prstGeom prst="rect">
            <a:avLst/>
          </a:prstGeom>
          <a:ln w="0" cap="flat" cmpd="sng" algn="ctr">
            <a:noFill/>
            <a:prstDash val="solid"/>
            <a:round/>
            <a:headEnd type="none" w="med" len="med"/>
            <a:tailEnd type="none" w="med" len="med"/>
          </a:ln>
        </p:spPr>
      </p:pic>
      <p:sp>
        <p:nvSpPr>
          <p:cNvPr id="13" name="TextBox 12"/>
          <p:cNvSpPr txBox="1"/>
          <p:nvPr/>
        </p:nvSpPr>
        <p:spPr>
          <a:xfrm>
            <a:off x="4174074" y="708272"/>
            <a:ext cx="4527254" cy="551159"/>
          </a:xfrm>
          <a:prstGeom prst="rect">
            <a:avLst/>
          </a:prstGeom>
          <a:noFill/>
        </p:spPr>
        <p:txBody>
          <a:bodyPr wrap="square" rtlCol="0" anchor="t">
            <a:noAutofit/>
          </a:bodyPr>
          <a:lstStyle/>
          <a:p>
            <a:r>
              <a:rPr lang="en-US" dirty="0">
                <a:solidFill>
                  <a:schemeClr val="bg1"/>
                </a:solidFill>
              </a:rPr>
              <a:t>Peer Groups</a:t>
            </a:r>
          </a:p>
        </p:txBody>
      </p:sp>
      <p:sp>
        <p:nvSpPr>
          <p:cNvPr id="14" name="TextBox 13"/>
          <p:cNvSpPr txBox="1"/>
          <p:nvPr/>
        </p:nvSpPr>
        <p:spPr>
          <a:xfrm>
            <a:off x="4174074" y="1428671"/>
            <a:ext cx="4527254" cy="793566"/>
          </a:xfrm>
          <a:prstGeom prst="rect">
            <a:avLst/>
          </a:prstGeom>
          <a:noFill/>
        </p:spPr>
        <p:txBody>
          <a:bodyPr wrap="square" rtlCol="0" anchor="t">
            <a:noAutofit/>
          </a:bodyPr>
          <a:lstStyle/>
          <a:p>
            <a:r>
              <a:rPr lang="en-US" dirty="0">
                <a:solidFill>
                  <a:schemeClr val="bg1"/>
                </a:solidFill>
              </a:rPr>
              <a:t>Whole School</a:t>
            </a:r>
          </a:p>
        </p:txBody>
      </p:sp>
      <p:sp>
        <p:nvSpPr>
          <p:cNvPr id="15" name="Rectangle 14"/>
          <p:cNvSpPr/>
          <p:nvPr/>
        </p:nvSpPr>
        <p:spPr>
          <a:xfrm>
            <a:off x="4030143" y="1504869"/>
            <a:ext cx="127000" cy="4402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E546F53-CB51-43D9-B496-4F46F7AC468A}"/>
              </a:ext>
            </a:extLst>
          </p:cNvPr>
          <p:cNvSpPr txBox="1"/>
          <p:nvPr/>
        </p:nvSpPr>
        <p:spPr>
          <a:xfrm>
            <a:off x="4174074" y="2282718"/>
            <a:ext cx="4527254" cy="677333"/>
          </a:xfrm>
          <a:prstGeom prst="rect">
            <a:avLst/>
          </a:prstGeom>
          <a:noFill/>
        </p:spPr>
        <p:txBody>
          <a:bodyPr wrap="square" rtlCol="0" anchor="t">
            <a:noAutofit/>
          </a:bodyPr>
          <a:lstStyle/>
          <a:p>
            <a:r>
              <a:rPr lang="en-US" dirty="0">
                <a:solidFill>
                  <a:schemeClr val="bg1"/>
                </a:solidFill>
              </a:rPr>
              <a:t>Mentorship</a:t>
            </a:r>
          </a:p>
        </p:txBody>
      </p:sp>
      <p:sp>
        <p:nvSpPr>
          <p:cNvPr id="16" name="Rectangle 15">
            <a:extLst>
              <a:ext uri="{FF2B5EF4-FFF2-40B4-BE49-F238E27FC236}">
                <a16:creationId xmlns:a16="http://schemas.microsoft.com/office/drawing/2014/main" id="{B7686221-1295-4FDA-AF20-23029907EBB8}"/>
              </a:ext>
            </a:extLst>
          </p:cNvPr>
          <p:cNvSpPr/>
          <p:nvPr/>
        </p:nvSpPr>
        <p:spPr>
          <a:xfrm>
            <a:off x="4030143" y="2358916"/>
            <a:ext cx="127000" cy="4402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0B2D9D8-148F-4B8C-9F78-04F4F5A3043B}"/>
              </a:ext>
            </a:extLst>
          </p:cNvPr>
          <p:cNvSpPr txBox="1"/>
          <p:nvPr/>
        </p:nvSpPr>
        <p:spPr>
          <a:xfrm>
            <a:off x="4174074" y="3723959"/>
            <a:ext cx="4527254" cy="677333"/>
          </a:xfrm>
          <a:prstGeom prst="rect">
            <a:avLst/>
          </a:prstGeom>
          <a:noFill/>
        </p:spPr>
        <p:txBody>
          <a:bodyPr wrap="square" rtlCol="0" anchor="t">
            <a:noAutofit/>
          </a:bodyPr>
          <a:lstStyle/>
          <a:p>
            <a:r>
              <a:rPr lang="en-US" dirty="0">
                <a:solidFill>
                  <a:schemeClr val="bg1"/>
                </a:solidFill>
              </a:rPr>
              <a:t>Adolescent Led</a:t>
            </a:r>
          </a:p>
        </p:txBody>
      </p:sp>
      <p:sp>
        <p:nvSpPr>
          <p:cNvPr id="18" name="Rectangle 17">
            <a:extLst>
              <a:ext uri="{FF2B5EF4-FFF2-40B4-BE49-F238E27FC236}">
                <a16:creationId xmlns:a16="http://schemas.microsoft.com/office/drawing/2014/main" id="{BAA83CC0-29A4-4D53-BFEE-201F78357105}"/>
              </a:ext>
            </a:extLst>
          </p:cNvPr>
          <p:cNvSpPr/>
          <p:nvPr/>
        </p:nvSpPr>
        <p:spPr>
          <a:xfrm>
            <a:off x="4030143" y="3800157"/>
            <a:ext cx="127000" cy="4402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D103ECD-4B7B-4B13-AE3E-BFEB9BBFF7D2}"/>
              </a:ext>
            </a:extLst>
          </p:cNvPr>
          <p:cNvSpPr txBox="1"/>
          <p:nvPr/>
        </p:nvSpPr>
        <p:spPr>
          <a:xfrm>
            <a:off x="4191005" y="3038800"/>
            <a:ext cx="4527254" cy="507555"/>
          </a:xfrm>
          <a:prstGeom prst="rect">
            <a:avLst/>
          </a:prstGeom>
          <a:noFill/>
        </p:spPr>
        <p:txBody>
          <a:bodyPr wrap="square" rtlCol="0" anchor="t">
            <a:noAutofit/>
          </a:bodyPr>
          <a:lstStyle/>
          <a:p>
            <a:r>
              <a:rPr lang="en-US" dirty="0">
                <a:solidFill>
                  <a:schemeClr val="bg1"/>
                </a:solidFill>
              </a:rPr>
              <a:t>Sports-Based</a:t>
            </a:r>
          </a:p>
        </p:txBody>
      </p:sp>
      <p:sp>
        <p:nvSpPr>
          <p:cNvPr id="21" name="Rectangle 20">
            <a:extLst>
              <a:ext uri="{FF2B5EF4-FFF2-40B4-BE49-F238E27FC236}">
                <a16:creationId xmlns:a16="http://schemas.microsoft.com/office/drawing/2014/main" id="{6FBA36C3-741A-4551-AB07-1472C6E34186}"/>
              </a:ext>
            </a:extLst>
          </p:cNvPr>
          <p:cNvSpPr/>
          <p:nvPr/>
        </p:nvSpPr>
        <p:spPr>
          <a:xfrm>
            <a:off x="4047074" y="3111877"/>
            <a:ext cx="110069" cy="43447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032C689-1265-4CB4-B46F-93F434E82235}"/>
              </a:ext>
            </a:extLst>
          </p:cNvPr>
          <p:cNvSpPr/>
          <p:nvPr/>
        </p:nvSpPr>
        <p:spPr>
          <a:xfrm>
            <a:off x="4030143" y="756138"/>
            <a:ext cx="127000" cy="4402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D6D26EB-3083-4007-901F-339F3D7B0346}"/>
              </a:ext>
            </a:extLst>
          </p:cNvPr>
          <p:cNvSpPr txBox="1"/>
          <p:nvPr/>
        </p:nvSpPr>
        <p:spPr>
          <a:xfrm>
            <a:off x="4191005" y="4362918"/>
            <a:ext cx="4527254" cy="793566"/>
          </a:xfrm>
          <a:prstGeom prst="rect">
            <a:avLst/>
          </a:prstGeom>
          <a:noFill/>
        </p:spPr>
        <p:txBody>
          <a:bodyPr wrap="square" rtlCol="0" anchor="t">
            <a:noAutofit/>
          </a:bodyPr>
          <a:lstStyle/>
          <a:p>
            <a:r>
              <a:rPr lang="en-US" dirty="0">
                <a:solidFill>
                  <a:schemeClr val="bg1"/>
                </a:solidFill>
              </a:rPr>
              <a:t>Safe Spaces</a:t>
            </a:r>
          </a:p>
        </p:txBody>
      </p:sp>
      <p:sp>
        <p:nvSpPr>
          <p:cNvPr id="24" name="Rectangle 23">
            <a:extLst>
              <a:ext uri="{FF2B5EF4-FFF2-40B4-BE49-F238E27FC236}">
                <a16:creationId xmlns:a16="http://schemas.microsoft.com/office/drawing/2014/main" id="{C9061F56-F526-478D-B76C-53E19265932E}"/>
              </a:ext>
            </a:extLst>
          </p:cNvPr>
          <p:cNvSpPr/>
          <p:nvPr/>
        </p:nvSpPr>
        <p:spPr>
          <a:xfrm>
            <a:off x="4047074" y="4439116"/>
            <a:ext cx="127000" cy="4402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8002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DAB0D67-8F3F-43E8-880F-768DB4BE38CB}"/>
              </a:ext>
            </a:extLst>
          </p:cNvPr>
          <p:cNvSpPr>
            <a:spLocks noGrp="1"/>
          </p:cNvSpPr>
          <p:nvPr>
            <p:ph type="pic" sz="quarter" idx="12"/>
          </p:nvPr>
        </p:nvSpPr>
        <p:spPr>
          <a:solidFill>
            <a:srgbClr val="F37021"/>
          </a:solidFill>
        </p:spPr>
      </p:sp>
      <p:pic>
        <p:nvPicPr>
          <p:cNvPr id="3" name="Picture 2" descr="Shift in Paradigm.png">
            <a:extLst>
              <a:ext uri="{FF2B5EF4-FFF2-40B4-BE49-F238E27FC236}">
                <a16:creationId xmlns:a16="http://schemas.microsoft.com/office/drawing/2014/main" id="{1FAFFAA8-F5D0-407F-9BB3-EFF1BE41EB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1284" y="0"/>
            <a:ext cx="6851983" cy="5138987"/>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spTree>
    <p:extLst>
      <p:ext uri="{BB962C8B-B14F-4D97-AF65-F5344CB8AC3E}">
        <p14:creationId xmlns:p14="http://schemas.microsoft.com/office/powerpoint/2010/main" val="2931038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530" y="243656"/>
            <a:ext cx="3465575" cy="4690870"/>
          </a:xfrm>
          <a:prstGeom prst="rect">
            <a:avLst/>
          </a:prstGeom>
        </p:spPr>
      </p:pic>
      <p:sp>
        <p:nvSpPr>
          <p:cNvPr id="20" name="Rectangle 19"/>
          <p:cNvSpPr/>
          <p:nvPr/>
        </p:nvSpPr>
        <p:spPr>
          <a:xfrm>
            <a:off x="229530" y="243654"/>
            <a:ext cx="3465575" cy="1153345"/>
          </a:xfrm>
          <a:prstGeom prst="rect">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1"/>
          </p:nvPr>
        </p:nvSpPr>
        <p:spPr>
          <a:xfrm>
            <a:off x="459481" y="243654"/>
            <a:ext cx="3062652" cy="1153345"/>
          </a:xfrm>
        </p:spPr>
        <p:txBody>
          <a:bodyPr anchor="ctr"/>
          <a:lstStyle/>
          <a:p>
            <a:r>
              <a:rPr lang="en-US" sz="2400" b="1" dirty="0">
                <a:solidFill>
                  <a:schemeClr val="tx1"/>
                </a:solidFill>
                <a:latin typeface="+mj-lt"/>
                <a:cs typeface="Gill Sans MT Pro Light"/>
              </a:rPr>
              <a:t>About the DREAMS Innovation Challenge</a:t>
            </a:r>
            <a:endParaRPr lang="en-US" sz="2400" b="1" dirty="0">
              <a:solidFill>
                <a:schemeClr val="tx1"/>
              </a:solidFill>
              <a:latin typeface="Gill Sans MT Pro Light"/>
              <a:cs typeface="Gill Sans MT Pro Light"/>
            </a:endParaRPr>
          </a:p>
        </p:txBody>
      </p:sp>
      <p:pic>
        <p:nvPicPr>
          <p:cNvPr id="11" name="Picture 10"/>
          <p:cNvPicPr>
            <a:picLocks noChangeAspect="1"/>
          </p:cNvPicPr>
          <p:nvPr/>
        </p:nvPicPr>
        <p:blipFill>
          <a:blip r:embed="rId3"/>
          <a:stretch>
            <a:fillRect/>
          </a:stretch>
        </p:blipFill>
        <p:spPr>
          <a:xfrm>
            <a:off x="7315200" y="243655"/>
            <a:ext cx="1580852" cy="326867"/>
          </a:xfrm>
          <a:prstGeom prst="rect">
            <a:avLst/>
          </a:prstGeom>
          <a:ln w="0" cap="flat" cmpd="sng" algn="ctr">
            <a:noFill/>
            <a:prstDash val="solid"/>
            <a:round/>
            <a:headEnd type="none" w="med" len="med"/>
            <a:tailEnd type="none" w="med" len="med"/>
          </a:ln>
        </p:spPr>
      </p:pic>
      <p:sp>
        <p:nvSpPr>
          <p:cNvPr id="13" name="TextBox 12"/>
          <p:cNvSpPr txBox="1"/>
          <p:nvPr/>
        </p:nvSpPr>
        <p:spPr>
          <a:xfrm>
            <a:off x="4224867" y="843100"/>
            <a:ext cx="4527254" cy="677333"/>
          </a:xfrm>
          <a:prstGeom prst="rect">
            <a:avLst/>
          </a:prstGeom>
          <a:noFill/>
        </p:spPr>
        <p:txBody>
          <a:bodyPr wrap="square" rtlCol="0" anchor="t">
            <a:noAutofit/>
          </a:bodyPr>
          <a:lstStyle/>
          <a:p>
            <a:r>
              <a:rPr lang="en-US" sz="1200" dirty="0">
                <a:solidFill>
                  <a:schemeClr val="bg1"/>
                </a:solidFill>
              </a:rPr>
              <a:t>DREAMS is committed to achieving a 40 percent reduction in HIV infection among adolescent girls and young women in the highest-burden areas of 10 sub-Saharan African countries by the end of 2017.</a:t>
            </a:r>
          </a:p>
        </p:txBody>
      </p:sp>
      <p:sp>
        <p:nvSpPr>
          <p:cNvPr id="10" name="Rectangle 9"/>
          <p:cNvSpPr/>
          <p:nvPr/>
        </p:nvSpPr>
        <p:spPr>
          <a:xfrm>
            <a:off x="4080936" y="927765"/>
            <a:ext cx="127000" cy="4402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224867" y="1693999"/>
            <a:ext cx="4527254" cy="677333"/>
          </a:xfrm>
          <a:prstGeom prst="rect">
            <a:avLst/>
          </a:prstGeom>
          <a:noFill/>
        </p:spPr>
        <p:txBody>
          <a:bodyPr wrap="square" rtlCol="0" anchor="t">
            <a:noAutofit/>
          </a:bodyPr>
          <a:lstStyle/>
          <a:p>
            <a:r>
              <a:rPr lang="en-US" sz="1200" dirty="0">
                <a:solidFill>
                  <a:schemeClr val="bg1"/>
                </a:solidFill>
              </a:rPr>
              <a:t>Challenge is investing $85 million for innovative solutions that further DREAMS' commitment to reducing HIV among the most vulnerable to infection. </a:t>
            </a:r>
          </a:p>
        </p:txBody>
      </p:sp>
      <p:sp>
        <p:nvSpPr>
          <p:cNvPr id="15" name="Rectangle 14"/>
          <p:cNvSpPr/>
          <p:nvPr/>
        </p:nvSpPr>
        <p:spPr>
          <a:xfrm>
            <a:off x="4080936" y="1770197"/>
            <a:ext cx="127000" cy="4402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224867" y="2544898"/>
            <a:ext cx="4527254" cy="2389628"/>
          </a:xfrm>
          <a:prstGeom prst="rect">
            <a:avLst/>
          </a:prstGeom>
          <a:noFill/>
        </p:spPr>
        <p:txBody>
          <a:bodyPr wrap="square" rtlCol="0" anchor="t">
            <a:noAutofit/>
          </a:bodyPr>
          <a:lstStyle/>
          <a:p>
            <a:r>
              <a:rPr lang="en-US" sz="1200" dirty="0">
                <a:solidFill>
                  <a:schemeClr val="bg1"/>
                </a:solidFill>
              </a:rPr>
              <a:t>FOCUS AREA 1:  STRENGTHENING CAPACITY OF COMMUNITIES TO DELIVER SERVICES</a:t>
            </a:r>
          </a:p>
          <a:p>
            <a:endParaRPr lang="en-US" sz="1200" dirty="0">
              <a:solidFill>
                <a:schemeClr val="bg1"/>
              </a:solidFill>
            </a:endParaRPr>
          </a:p>
          <a:p>
            <a:r>
              <a:rPr lang="en-US" sz="1200" dirty="0">
                <a:solidFill>
                  <a:schemeClr val="bg1"/>
                </a:solidFill>
              </a:rPr>
              <a:t>FOCUS AREA 2:  KEEPING GIRLS IN SECONDARY SCHOOL</a:t>
            </a:r>
          </a:p>
          <a:p>
            <a:endParaRPr lang="en-US" sz="1200" dirty="0">
              <a:solidFill>
                <a:schemeClr val="bg1"/>
              </a:solidFill>
            </a:endParaRPr>
          </a:p>
          <a:p>
            <a:r>
              <a:rPr lang="en-US" sz="1200" dirty="0">
                <a:solidFill>
                  <a:schemeClr val="bg1"/>
                </a:solidFill>
              </a:rPr>
              <a:t>FOCUS AREA 3:  LINKING MEN TO SERVICES</a:t>
            </a:r>
          </a:p>
          <a:p>
            <a:endParaRPr lang="en-US" sz="1200" dirty="0">
              <a:solidFill>
                <a:schemeClr val="bg1"/>
              </a:solidFill>
            </a:endParaRPr>
          </a:p>
          <a:p>
            <a:r>
              <a:rPr lang="en-US" sz="1200" dirty="0">
                <a:solidFill>
                  <a:schemeClr val="bg1"/>
                </a:solidFill>
              </a:rPr>
              <a:t>FOCUS AREA 4:  SUPPORTING PRE-EXPOSURE PROPHYLAXIS</a:t>
            </a:r>
          </a:p>
          <a:p>
            <a:endParaRPr lang="en-US" sz="1200" dirty="0">
              <a:solidFill>
                <a:schemeClr val="bg1"/>
              </a:solidFill>
            </a:endParaRPr>
          </a:p>
          <a:p>
            <a:r>
              <a:rPr lang="en-US" sz="1200" dirty="0">
                <a:solidFill>
                  <a:schemeClr val="bg1"/>
                </a:solidFill>
              </a:rPr>
              <a:t>FOCUS AREA 5:  PROVIDING A BRIDGE TO EMPLOYMENT</a:t>
            </a:r>
          </a:p>
          <a:p>
            <a:endParaRPr lang="en-US" sz="1200" dirty="0">
              <a:solidFill>
                <a:schemeClr val="bg1"/>
              </a:solidFill>
            </a:endParaRPr>
          </a:p>
          <a:p>
            <a:r>
              <a:rPr lang="en-US" sz="1200" dirty="0">
                <a:solidFill>
                  <a:schemeClr val="bg1"/>
                </a:solidFill>
              </a:rPr>
              <a:t>FOCUS AREA 6:  APPLYING DATA TO INCREASE IMPACT</a:t>
            </a:r>
          </a:p>
          <a:p>
            <a:endParaRPr lang="en-US" sz="1200" dirty="0">
              <a:solidFill>
                <a:schemeClr val="bg1"/>
              </a:solidFill>
            </a:endParaRPr>
          </a:p>
        </p:txBody>
      </p:sp>
      <p:sp>
        <p:nvSpPr>
          <p:cNvPr id="19" name="Rectangle 18"/>
          <p:cNvSpPr/>
          <p:nvPr/>
        </p:nvSpPr>
        <p:spPr>
          <a:xfrm>
            <a:off x="4080936" y="2621096"/>
            <a:ext cx="127000" cy="4402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7555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3913322" y="0"/>
            <a:ext cx="5230678" cy="5143500"/>
          </a:xfrm>
          <a:prstGeom prst="rect">
            <a:avLst/>
          </a:prstGeom>
          <a:solidFill>
            <a:schemeClr val="accent6">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7" name="Rectangle 6"/>
          <p:cNvSpPr/>
          <p:nvPr/>
        </p:nvSpPr>
        <p:spPr>
          <a:xfrm>
            <a:off x="3913322" y="0"/>
            <a:ext cx="5230678" cy="5143500"/>
          </a:xfrm>
          <a:prstGeom prst="rect">
            <a:avLst/>
          </a:prstGeom>
          <a:solidFill>
            <a:schemeClr val="accent6">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 name="Text Placeholder 2"/>
          <p:cNvSpPr>
            <a:spLocks noGrp="1"/>
          </p:cNvSpPr>
          <p:nvPr>
            <p:ph type="body" sz="quarter" idx="11"/>
          </p:nvPr>
        </p:nvSpPr>
        <p:spPr>
          <a:xfrm>
            <a:off x="4103874" y="192278"/>
            <a:ext cx="4786125" cy="529618"/>
          </a:xfrm>
        </p:spPr>
        <p:txBody>
          <a:bodyPr/>
          <a:lstStyle/>
          <a:p>
            <a:r>
              <a:rPr lang="en-US" sz="3000" spc="300" dirty="0">
                <a:solidFill>
                  <a:schemeClr val="tx1"/>
                </a:solidFill>
                <a:latin typeface="Gill Sans MT Pro Light"/>
                <a:cs typeface="Gill Sans MT Pro Light"/>
              </a:rPr>
              <a:t>SAGE-DREAMS Overview</a:t>
            </a:r>
          </a:p>
        </p:txBody>
      </p:sp>
      <p:sp>
        <p:nvSpPr>
          <p:cNvPr id="12" name="TextBox 11"/>
          <p:cNvSpPr txBox="1"/>
          <p:nvPr/>
        </p:nvSpPr>
        <p:spPr>
          <a:xfrm>
            <a:off x="4017200" y="754647"/>
            <a:ext cx="5018515" cy="3829385"/>
          </a:xfrm>
          <a:prstGeom prst="rect">
            <a:avLst/>
          </a:prstGeom>
          <a:noFill/>
        </p:spPr>
        <p:txBody>
          <a:bodyPr wrap="square" rtlCol="0" anchor="t">
            <a:noAutofit/>
          </a:bodyPr>
          <a:lstStyle/>
          <a:p>
            <a:pPr>
              <a:defRPr/>
            </a:pPr>
            <a:r>
              <a:rPr lang="en-US" sz="1400" b="1" dirty="0">
                <a:cs typeface="Times New Roman" panose="02020603050405020304" pitchFamily="18" charset="0"/>
              </a:rPr>
              <a:t>Project Goal</a:t>
            </a:r>
            <a:endParaRPr lang="en-US" sz="1400" dirty="0">
              <a:cs typeface="Times New Roman" panose="02020603050405020304" pitchFamily="18" charset="0"/>
            </a:endParaRPr>
          </a:p>
          <a:p>
            <a:pPr>
              <a:defRPr/>
            </a:pPr>
            <a:r>
              <a:rPr lang="en-US" sz="1400" dirty="0">
                <a:cs typeface="Times New Roman" panose="02020603050405020304" pitchFamily="18" charset="0"/>
              </a:rPr>
              <a:t>Reduced new HIV infections and improved retention of 45,000 adolescent girls ages 13-19 retained in 132 secondary school systems in 10 districts in Uganda.</a:t>
            </a:r>
          </a:p>
          <a:p>
            <a:pPr>
              <a:defRPr/>
            </a:pPr>
            <a:endParaRPr lang="en-US" sz="1400" dirty="0">
              <a:cs typeface="Times New Roman" panose="02020603050405020304" pitchFamily="18" charset="0"/>
            </a:endParaRPr>
          </a:p>
          <a:p>
            <a:pPr>
              <a:defRPr/>
            </a:pPr>
            <a:r>
              <a:rPr lang="en-US" sz="1400" b="1" dirty="0">
                <a:cs typeface="Times New Roman" panose="02020603050405020304" pitchFamily="18" charset="0"/>
              </a:rPr>
              <a:t>Project Objectives</a:t>
            </a:r>
          </a:p>
          <a:p>
            <a:pPr marL="514350" indent="-514350">
              <a:buFontTx/>
              <a:buAutoNum type="arabicPeriod"/>
              <a:defRPr/>
            </a:pPr>
            <a:r>
              <a:rPr lang="en-US" sz="1400" dirty="0"/>
              <a:t>To establish adolescent girls-led Early Warning System (</a:t>
            </a:r>
            <a:r>
              <a:rPr lang="en-US" sz="1400" dirty="0" err="1"/>
              <a:t>EWS</a:t>
            </a:r>
            <a:r>
              <a:rPr lang="en-US" sz="1400" dirty="0"/>
              <a:t>) to prevent school drop out.</a:t>
            </a:r>
          </a:p>
          <a:p>
            <a:pPr marL="514350" indent="-514350">
              <a:buFontTx/>
              <a:buAutoNum type="arabicPeriod"/>
              <a:defRPr/>
            </a:pPr>
            <a:r>
              <a:rPr lang="en-US" sz="1400" dirty="0"/>
              <a:t>To strengthen school-community linkages to support AGs to remain in school and reduce new HIV infection.</a:t>
            </a:r>
          </a:p>
          <a:p>
            <a:pPr marL="514350" indent="-514350">
              <a:buFontTx/>
              <a:buAutoNum type="arabicPeriod"/>
              <a:defRPr/>
            </a:pPr>
            <a:r>
              <a:rPr lang="en-US" sz="1400" dirty="0"/>
              <a:t>To strengthen linkages with health care providers for referrals for HIV testing, care, and treatment.</a:t>
            </a:r>
          </a:p>
          <a:p>
            <a:pPr>
              <a:defRPr/>
            </a:pPr>
            <a:endParaRPr lang="en-US" sz="1400" dirty="0"/>
          </a:p>
          <a:p>
            <a:pPr>
              <a:defRPr/>
            </a:pPr>
            <a:r>
              <a:rPr lang="en-US" sz="1400" b="1" dirty="0"/>
              <a:t>Target</a:t>
            </a:r>
          </a:p>
          <a:p>
            <a:pPr>
              <a:defRPr/>
            </a:pPr>
            <a:r>
              <a:rPr lang="en-US" sz="1400" dirty="0"/>
              <a:t>45,000 AGYW aged 13-19 years in 10 Districts in Uganda:  </a:t>
            </a:r>
            <a:r>
              <a:rPr lang="en-US" sz="1400" dirty="0" err="1"/>
              <a:t>Mukono</a:t>
            </a:r>
            <a:r>
              <a:rPr lang="en-US" sz="1400" dirty="0"/>
              <a:t>, Rakai, </a:t>
            </a:r>
            <a:r>
              <a:rPr lang="en-US" sz="1400" dirty="0" err="1"/>
              <a:t>Mubende</a:t>
            </a:r>
            <a:r>
              <a:rPr lang="en-US" sz="1400" dirty="0"/>
              <a:t>, </a:t>
            </a:r>
            <a:r>
              <a:rPr lang="en-US" sz="1400" dirty="0" err="1"/>
              <a:t>Bukomansimbi</a:t>
            </a:r>
            <a:r>
              <a:rPr lang="en-US" sz="1400" dirty="0"/>
              <a:t>, </a:t>
            </a:r>
            <a:r>
              <a:rPr lang="en-US" sz="1400" dirty="0" err="1"/>
              <a:t>Mityana</a:t>
            </a:r>
            <a:r>
              <a:rPr lang="en-US" sz="1400" dirty="0"/>
              <a:t>, </a:t>
            </a:r>
            <a:r>
              <a:rPr lang="en-US" sz="1400" dirty="0" err="1"/>
              <a:t>Gomba</a:t>
            </a:r>
            <a:r>
              <a:rPr lang="en-US" sz="1400" dirty="0"/>
              <a:t>, </a:t>
            </a:r>
            <a:r>
              <a:rPr lang="en-US" sz="1400" dirty="0" err="1"/>
              <a:t>Gulu</a:t>
            </a:r>
            <a:r>
              <a:rPr lang="en-US" sz="1400" dirty="0"/>
              <a:t>, </a:t>
            </a:r>
            <a:r>
              <a:rPr lang="en-US" sz="1400" dirty="0" err="1"/>
              <a:t>Oyam</a:t>
            </a:r>
            <a:r>
              <a:rPr lang="en-US" sz="1400" dirty="0"/>
              <a:t>, Lira, </a:t>
            </a:r>
            <a:r>
              <a:rPr lang="en-US" sz="1400" dirty="0" err="1"/>
              <a:t>Ssembabule</a:t>
            </a:r>
            <a:r>
              <a:rPr lang="en-US" sz="1400" dirty="0"/>
              <a: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7068" y="4696365"/>
            <a:ext cx="1032931" cy="213576"/>
          </a:xfrm>
          <a:prstGeom prst="rect">
            <a:avLst/>
          </a:prstGeom>
          <a:ln w="0" cap="flat" cmpd="sng" algn="ctr">
            <a:noFill/>
            <a:prstDash val="solid"/>
            <a:round/>
            <a:headEnd type="none" w="med" len="med"/>
            <a:tailEnd type="none" w="med" len="med"/>
          </a:ln>
        </p:spPr>
      </p:pic>
      <p:pic>
        <p:nvPicPr>
          <p:cNvPr id="9" name="Picture 8">
            <a:extLst>
              <a:ext uri="{FF2B5EF4-FFF2-40B4-BE49-F238E27FC236}">
                <a16:creationId xmlns:a16="http://schemas.microsoft.com/office/drawing/2014/main" id="{618DE9DF-C2E7-4E25-94FB-3B43F710B576}"/>
              </a:ext>
            </a:extLst>
          </p:cNvPr>
          <p:cNvPicPr>
            <a:picLocks noChangeAspect="1"/>
          </p:cNvPicPr>
          <p:nvPr/>
        </p:nvPicPr>
        <p:blipFill rotWithShape="1">
          <a:blip r:embed="rId4"/>
          <a:srcRect l="3746"/>
          <a:stretch/>
        </p:blipFill>
        <p:spPr>
          <a:xfrm rot="5400000">
            <a:off x="-653701" y="567877"/>
            <a:ext cx="5143501" cy="4007748"/>
          </a:xfrm>
          <a:prstGeom prst="rect">
            <a:avLst/>
          </a:prstGeom>
        </p:spPr>
      </p:pic>
    </p:spTree>
    <p:extLst>
      <p:ext uri="{BB962C8B-B14F-4D97-AF65-F5344CB8AC3E}">
        <p14:creationId xmlns:p14="http://schemas.microsoft.com/office/powerpoint/2010/main" val="2697118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691468" y="243655"/>
            <a:ext cx="5240510" cy="46908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1"/>
          </p:nvPr>
        </p:nvSpPr>
        <p:spPr>
          <a:xfrm>
            <a:off x="4151046" y="693174"/>
            <a:ext cx="4321354" cy="463414"/>
          </a:xfrm>
          <a:noFill/>
        </p:spPr>
        <p:txBody>
          <a:bodyPr/>
          <a:lstStyle/>
          <a:p>
            <a:r>
              <a:rPr lang="en-US" sz="3000" dirty="0">
                <a:solidFill>
                  <a:schemeClr val="tx1"/>
                </a:solidFill>
                <a:latin typeface="+mj-lt"/>
                <a:ea typeface="Gill Sans MT Pro Light" charset="0"/>
                <a:cs typeface="Gill Sans MT Pro Light" charset="0"/>
              </a:rPr>
              <a:t>SAGE-DREAMS Innovations/Strategies</a:t>
            </a:r>
          </a:p>
        </p:txBody>
      </p:sp>
      <p:sp>
        <p:nvSpPr>
          <p:cNvPr id="14" name="TextBox 13"/>
          <p:cNvSpPr txBox="1"/>
          <p:nvPr/>
        </p:nvSpPr>
        <p:spPr>
          <a:xfrm>
            <a:off x="4151046" y="1843332"/>
            <a:ext cx="4418605" cy="2607025"/>
          </a:xfrm>
          <a:prstGeom prst="rect">
            <a:avLst/>
          </a:prstGeom>
          <a:noFill/>
        </p:spPr>
        <p:txBody>
          <a:bodyPr wrap="square" rtlCol="0" anchor="t">
            <a:noAutofit/>
          </a:bodyPr>
          <a:lstStyle/>
          <a:p>
            <a:pPr marL="285750" indent="-285750">
              <a:spcAft>
                <a:spcPts val="600"/>
              </a:spcAft>
              <a:buSzPct val="100000"/>
              <a:buFont typeface="AppleSDGothicNeo-Regular" charset="-127"/>
              <a:buChar char="◼︎"/>
            </a:pPr>
            <a:r>
              <a:rPr lang="en-US" sz="1600" dirty="0"/>
              <a:t>Adolescent Led,  Adult Supported (Peer Educators)</a:t>
            </a:r>
          </a:p>
          <a:p>
            <a:pPr marL="285750" indent="-285750">
              <a:spcAft>
                <a:spcPts val="600"/>
              </a:spcAft>
              <a:buSzPct val="100000"/>
              <a:buFont typeface="AppleSDGothicNeo-Regular" charset="-127"/>
              <a:buChar char="◼︎"/>
            </a:pPr>
            <a:r>
              <a:rPr lang="en-US" sz="1600" dirty="0"/>
              <a:t>Early Warning System (</a:t>
            </a:r>
            <a:r>
              <a:rPr lang="en-US" sz="1600" dirty="0" err="1"/>
              <a:t>EWS</a:t>
            </a:r>
            <a:r>
              <a:rPr lang="en-US" sz="1600" dirty="0"/>
              <a:t>)</a:t>
            </a:r>
          </a:p>
          <a:p>
            <a:pPr marL="285750" indent="-285750">
              <a:spcAft>
                <a:spcPts val="600"/>
              </a:spcAft>
              <a:buSzPct val="100000"/>
              <a:buFont typeface="AppleSDGothicNeo-Regular" charset="-127"/>
              <a:buChar char="◼︎"/>
            </a:pPr>
            <a:r>
              <a:rPr lang="en-US" sz="1600" dirty="0"/>
              <a:t>Stay in School Committee (</a:t>
            </a:r>
            <a:r>
              <a:rPr lang="en-US" sz="1600" dirty="0" err="1"/>
              <a:t>SISC</a:t>
            </a:r>
            <a:r>
              <a:rPr lang="en-US" sz="1600" dirty="0"/>
              <a:t>)</a:t>
            </a:r>
          </a:p>
          <a:p>
            <a:pPr marL="285750" indent="-285750">
              <a:spcAft>
                <a:spcPts val="600"/>
              </a:spcAft>
              <a:buSzPct val="100000"/>
              <a:buFont typeface="AppleSDGothicNeo-Regular" charset="-127"/>
              <a:buChar char="◼︎"/>
            </a:pPr>
            <a:r>
              <a:rPr lang="en-US" sz="1600" dirty="0"/>
              <a:t>Positive Discipline (Whole School Approach)</a:t>
            </a:r>
          </a:p>
          <a:p>
            <a:pPr marL="285750" indent="-285750">
              <a:spcAft>
                <a:spcPts val="600"/>
              </a:spcAft>
              <a:buSzPct val="100000"/>
              <a:buFont typeface="AppleSDGothicNeo-Regular" charset="-127"/>
              <a:buChar char="◼︎"/>
            </a:pPr>
            <a:r>
              <a:rPr lang="en-US" sz="1600" dirty="0"/>
              <a:t>Safe Spaces &amp; Safety Friends</a:t>
            </a:r>
          </a:p>
          <a:p>
            <a:pPr marL="285750" indent="-285750">
              <a:spcAft>
                <a:spcPts val="600"/>
              </a:spcAft>
              <a:buSzPct val="100000"/>
              <a:buFont typeface="AppleSDGothicNeo-Regular" charset="-127"/>
              <a:buChar char="◼︎"/>
            </a:pPr>
            <a:r>
              <a:rPr lang="en-US" sz="1600" dirty="0"/>
              <a:t>Making Re-Usable Sanitary Pads</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7852" y="4453467"/>
            <a:ext cx="1386247" cy="287004"/>
          </a:xfrm>
          <a:prstGeom prst="rect">
            <a:avLst/>
          </a:prstGeom>
          <a:ln w="0" cap="flat" cmpd="sng" algn="ctr">
            <a:noFill/>
            <a:prstDash val="solid"/>
            <a:round/>
            <a:headEnd type="none" w="med" len="med"/>
            <a:tailEnd type="none" w="med" len="med"/>
          </a:ln>
        </p:spPr>
      </p:pic>
      <p:pic>
        <p:nvPicPr>
          <p:cNvPr id="11" name="Picture 10">
            <a:extLst>
              <a:ext uri="{FF2B5EF4-FFF2-40B4-BE49-F238E27FC236}">
                <a16:creationId xmlns:a16="http://schemas.microsoft.com/office/drawing/2014/main" id="{D0006CC9-2CA2-418E-B0BA-CB5220E7460F}"/>
              </a:ext>
            </a:extLst>
          </p:cNvPr>
          <p:cNvPicPr>
            <a:picLocks noChangeAspect="1"/>
          </p:cNvPicPr>
          <p:nvPr/>
        </p:nvPicPr>
        <p:blipFill>
          <a:blip r:embed="rId3"/>
          <a:stretch>
            <a:fillRect/>
          </a:stretch>
        </p:blipFill>
        <p:spPr>
          <a:xfrm rot="5400000">
            <a:off x="-415767" y="830402"/>
            <a:ext cx="4693982" cy="3520487"/>
          </a:xfrm>
          <a:prstGeom prst="rect">
            <a:avLst/>
          </a:prstGeom>
        </p:spPr>
      </p:pic>
    </p:spTree>
    <p:extLst>
      <p:ext uri="{BB962C8B-B14F-4D97-AF65-F5344CB8AC3E}">
        <p14:creationId xmlns:p14="http://schemas.microsoft.com/office/powerpoint/2010/main" val="1553303494"/>
      </p:ext>
    </p:extLst>
  </p:cSld>
  <p:clrMapOvr>
    <a:masterClrMapping/>
  </p:clrMapOvr>
</p:sld>
</file>

<file path=ppt/theme/theme1.xml><?xml version="1.0" encoding="utf-8"?>
<a:theme xmlns:a="http://schemas.openxmlformats.org/drawingml/2006/main" name="WV Strategy">
  <a:themeElements>
    <a:clrScheme name="WVI Global Brand">
      <a:dk1>
        <a:sysClr val="windowText" lastClr="000000"/>
      </a:dk1>
      <a:lt1>
        <a:sysClr val="window" lastClr="FFFFFF"/>
      </a:lt1>
      <a:dk2>
        <a:srgbClr val="1F497D"/>
      </a:dk2>
      <a:lt2>
        <a:srgbClr val="CBC4BC"/>
      </a:lt2>
      <a:accent1>
        <a:srgbClr val="006662"/>
      </a:accent1>
      <a:accent2>
        <a:srgbClr val="FED35F"/>
      </a:accent2>
      <a:accent3>
        <a:srgbClr val="46BC96"/>
      </a:accent3>
      <a:accent4>
        <a:srgbClr val="9055A2"/>
      </a:accent4>
      <a:accent5>
        <a:srgbClr val="00ACCB"/>
      </a:accent5>
      <a:accent6>
        <a:srgbClr val="F37021"/>
      </a:accent6>
      <a:hlink>
        <a:srgbClr val="0000FF"/>
      </a:hlink>
      <a:folHlink>
        <a:srgbClr val="800080"/>
      </a:folHlink>
    </a:clrScheme>
    <a:fontScheme name="Gill Sans M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Julie's Health Retreat Presentation" id="{85B2F1B8-A376-40DF-A415-CD0F75652B42}" vid="{B8A57059-E731-40CA-B6C8-6329A29F5B94}"/>
    </a:ext>
  </a:extLst>
</a:theme>
</file>

<file path=ppt/theme/theme2.xml><?xml version="1.0" encoding="utf-8"?>
<a:theme xmlns:a="http://schemas.openxmlformats.org/drawingml/2006/main" name="1_WV Strategy">
  <a:themeElements>
    <a:clrScheme name="WVI Global Brand">
      <a:dk1>
        <a:sysClr val="windowText" lastClr="000000"/>
      </a:dk1>
      <a:lt1>
        <a:sysClr val="window" lastClr="FFFFFF"/>
      </a:lt1>
      <a:dk2>
        <a:srgbClr val="1F497D"/>
      </a:dk2>
      <a:lt2>
        <a:srgbClr val="CBC4BC"/>
      </a:lt2>
      <a:accent1>
        <a:srgbClr val="006662"/>
      </a:accent1>
      <a:accent2>
        <a:srgbClr val="FED35F"/>
      </a:accent2>
      <a:accent3>
        <a:srgbClr val="46BC96"/>
      </a:accent3>
      <a:accent4>
        <a:srgbClr val="9055A2"/>
      </a:accent4>
      <a:accent5>
        <a:srgbClr val="00ACCB"/>
      </a:accent5>
      <a:accent6>
        <a:srgbClr val="F37021"/>
      </a:accent6>
      <a:hlink>
        <a:srgbClr val="0000FF"/>
      </a:hlink>
      <a:folHlink>
        <a:srgbClr val="800080"/>
      </a:folHlink>
    </a:clrScheme>
    <a:fontScheme name="Gill Sans M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Julie's Health Retreat Presentation" id="{85B2F1B8-A376-40DF-A415-CD0F75652B42}" vid="{E9EDF1A3-64DF-4503-8968-4280856C8A5C}"/>
    </a:ext>
  </a:extLst>
</a:theme>
</file>

<file path=ppt/theme/theme3.xml><?xml version="1.0" encoding="utf-8"?>
<a:theme xmlns:a="http://schemas.openxmlformats.org/drawingml/2006/main" name="3_WV Strategy">
  <a:themeElements>
    <a:clrScheme name="WVI Global Brand">
      <a:dk1>
        <a:sysClr val="windowText" lastClr="000000"/>
      </a:dk1>
      <a:lt1>
        <a:sysClr val="window" lastClr="FFFFFF"/>
      </a:lt1>
      <a:dk2>
        <a:srgbClr val="1F497D"/>
      </a:dk2>
      <a:lt2>
        <a:srgbClr val="CBC4BC"/>
      </a:lt2>
      <a:accent1>
        <a:srgbClr val="006662"/>
      </a:accent1>
      <a:accent2>
        <a:srgbClr val="FED35F"/>
      </a:accent2>
      <a:accent3>
        <a:srgbClr val="46BC96"/>
      </a:accent3>
      <a:accent4>
        <a:srgbClr val="9055A2"/>
      </a:accent4>
      <a:accent5>
        <a:srgbClr val="00ACCB"/>
      </a:accent5>
      <a:accent6>
        <a:srgbClr val="F37021"/>
      </a:accent6>
      <a:hlink>
        <a:srgbClr val="0000FF"/>
      </a:hlink>
      <a:folHlink>
        <a:srgbClr val="800080"/>
      </a:folHlink>
    </a:clrScheme>
    <a:fontScheme name="Gill Sans M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6" id="{79C87B32-0B3E-0B4F-BD64-D5B09E26D7C6}" vid="{3476938C-7754-8A4F-AA86-4DD27FCEDEA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Brand_x0020_Category xmlns="b8e941af-ec9c-4360-a142-908c6d5b184d">Template</Brand_x0020_Category>
    <Document_x0020_Description xmlns="b8e941af-ec9c-4360-a142-908c6d5b184d">A PowerPoint template with a band design</Document_x0020_Description>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D47378DBB9FBE4FAE786108B0D9DB57" ma:contentTypeVersion="2" ma:contentTypeDescription="Create a new document." ma:contentTypeScope="" ma:versionID="2a0b65161e90361be71d436aed6f2815">
  <xsd:schema xmlns:xsd="http://www.w3.org/2001/XMLSchema" xmlns:xs="http://www.w3.org/2001/XMLSchema" xmlns:p="http://schemas.microsoft.com/office/2006/metadata/properties" xmlns:ns2="b8e941af-ec9c-4360-a142-908c6d5b184d" targetNamespace="http://schemas.microsoft.com/office/2006/metadata/properties" ma:root="true" ma:fieldsID="c3972ba8f88afed31df6972b9dedfd48" ns2:_="">
    <xsd:import namespace="b8e941af-ec9c-4360-a142-908c6d5b184d"/>
    <xsd:element name="properties">
      <xsd:complexType>
        <xsd:sequence>
          <xsd:element name="documentManagement">
            <xsd:complexType>
              <xsd:all>
                <xsd:element ref="ns2:Document_x0020_Description" minOccurs="0"/>
                <xsd:element ref="ns2:Brand_x0020_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e941af-ec9c-4360-a142-908c6d5b184d" elementFormDefault="qualified">
    <xsd:import namespace="http://schemas.microsoft.com/office/2006/documentManagement/types"/>
    <xsd:import namespace="http://schemas.microsoft.com/office/infopath/2007/PartnerControls"/>
    <xsd:element name="Document_x0020_Description" ma:index="8" nillable="true" ma:displayName="Document Description" ma:internalName="Document_x0020_Description">
      <xsd:simpleType>
        <xsd:restriction base="dms:Note">
          <xsd:maxLength value="255"/>
        </xsd:restriction>
      </xsd:simpleType>
    </xsd:element>
    <xsd:element name="Brand_x0020_Category" ma:index="9" nillable="true" ma:displayName="Brand Category" ma:default="General" ma:format="RadioButtons" ma:internalName="Brand_x0020_Category">
      <xsd:simpleType>
        <xsd:restriction base="dms:Choice">
          <xsd:enumeration value="General"/>
          <xsd:enumeration value="Logo"/>
          <xsd:enumeration value="Icon"/>
          <xsd:enumeration value="Guide"/>
          <xsd:enumeration value="Guidelines"/>
          <xsd:enumeration value="Verbal Identity"/>
          <xsd:enumeration value="Visual Identity"/>
          <xsd:enumeration value="Template"/>
          <xsd:enumeration value="Brand Chapel"/>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3A6E9B5-73A8-4500-A089-2EF27111F796}">
  <ds:schemaRefs>
    <ds:schemaRef ds:uri="http://purl.org/dc/terms/"/>
    <ds:schemaRef ds:uri="http://schemas.microsoft.com/office/infopath/2007/PartnerControls"/>
    <ds:schemaRef ds:uri="http://www.w3.org/XML/1998/namespace"/>
    <ds:schemaRef ds:uri="http://purl.org/dc/elements/1.1/"/>
    <ds:schemaRef ds:uri="http://schemas.microsoft.com/office/2006/metadata/properties"/>
    <ds:schemaRef ds:uri="http://schemas.microsoft.com/office/2006/documentManagement/types"/>
    <ds:schemaRef ds:uri="http://purl.org/dc/dcmitype/"/>
    <ds:schemaRef ds:uri="http://schemas.openxmlformats.org/package/2006/metadata/core-properties"/>
    <ds:schemaRef ds:uri="b8e941af-ec9c-4360-a142-908c6d5b184d"/>
  </ds:schemaRefs>
</ds:datastoreItem>
</file>

<file path=customXml/itemProps2.xml><?xml version="1.0" encoding="utf-8"?>
<ds:datastoreItem xmlns:ds="http://schemas.openxmlformats.org/officeDocument/2006/customXml" ds:itemID="{361B39E7-FE6E-47EC-B097-C2B69FAC0EB5}">
  <ds:schemaRefs>
    <ds:schemaRef ds:uri="http://schemas.microsoft.com/sharepoint/v3/contenttype/forms"/>
  </ds:schemaRefs>
</ds:datastoreItem>
</file>

<file path=customXml/itemProps3.xml><?xml version="1.0" encoding="utf-8"?>
<ds:datastoreItem xmlns:ds="http://schemas.openxmlformats.org/officeDocument/2006/customXml" ds:itemID="{861AEDAD-EB22-46BA-9F9A-B2FE4425F6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e941af-ec9c-4360-a142-908c6d5b18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Julie's Health Retreat Presentation</Template>
  <TotalTime>198</TotalTime>
  <Words>967</Words>
  <Application>Microsoft Office PowerPoint</Application>
  <PresentationFormat>On-screen Show (16:9)</PresentationFormat>
  <Paragraphs>109</Paragraphs>
  <Slides>21</Slides>
  <Notes>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21</vt:i4>
      </vt:variant>
    </vt:vector>
  </HeadingPairs>
  <TitlesOfParts>
    <vt:vector size="34" baseType="lpstr">
      <vt:lpstr>AppleSDGothicNeo-Regular</vt:lpstr>
      <vt:lpstr>Arial</vt:lpstr>
      <vt:lpstr>Calibri</vt:lpstr>
      <vt:lpstr>Franklin Gothic Book</vt:lpstr>
      <vt:lpstr>Futura LT Bold</vt:lpstr>
      <vt:lpstr>Gill Sans</vt:lpstr>
      <vt:lpstr>Gill Sans MT</vt:lpstr>
      <vt:lpstr>Gill Sans MT Pro Light</vt:lpstr>
      <vt:lpstr>Times New Roman</vt:lpstr>
      <vt:lpstr>Wingdings</vt:lpstr>
      <vt:lpstr>WV Strategy</vt:lpstr>
      <vt:lpstr>1_WV Strategy</vt:lpstr>
      <vt:lpstr>3_WV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Global Brand</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Julie DeSoto - US</dc:creator>
  <cp:keywords/>
  <dc:description/>
  <cp:lastModifiedBy>Julie DeSoto - US</cp:lastModifiedBy>
  <cp:revision>21</cp:revision>
  <dcterms:created xsi:type="dcterms:W3CDTF">2017-11-21T21:05:54Z</dcterms:created>
  <dcterms:modified xsi:type="dcterms:W3CDTF">2017-11-22T00:32:34Z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0x0101000D47378DBB9FBE4FAE786108B0D9DB57</vt:lpwstr>
  </property>
</Properties>
</file>