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1E501F-DD53-4C86-9C20-5B4BDAC74BD2}" type="datetimeFigureOut">
              <a:rPr lang="es-EC" smtClean="0"/>
              <a:t>17/03/2015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CC0842-BDDC-429B-BF91-80101712FFA7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1920" y="260648"/>
            <a:ext cx="5112568" cy="18288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>Principio de Crianza con Ternura: </a:t>
            </a:r>
            <a:br>
              <a:rPr lang="es-EC" dirty="0"/>
            </a:br>
            <a:r>
              <a:rPr lang="es-EC" dirty="0" smtClean="0"/>
              <a:t> Relacional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2348880"/>
            <a:ext cx="4320480" cy="3296808"/>
          </a:xfrm>
        </p:spPr>
        <p:txBody>
          <a:bodyPr>
            <a:normAutofit/>
          </a:bodyPr>
          <a:lstStyle/>
          <a:p>
            <a:r>
              <a:rPr lang="es-EC" dirty="0"/>
              <a:t> </a:t>
            </a:r>
            <a:r>
              <a:rPr lang="es-EC" sz="2800" dirty="0" smtClean="0"/>
              <a:t>Y el </a:t>
            </a:r>
            <a:r>
              <a:rPr lang="es-EC" sz="2800" dirty="0"/>
              <a:t>Espíritu Santo, en forma visible, descendió sobre él como una paloma. Y una voz dijo desde el cielo: </a:t>
            </a:r>
            <a:r>
              <a:rPr lang="es-EC" sz="2800" b="1" dirty="0"/>
              <a:t>«Tú eres mi Hijo muy amado y me das gran gozo</a:t>
            </a:r>
            <a:r>
              <a:rPr lang="es-EC" sz="2800" b="1" dirty="0" smtClean="0"/>
              <a:t>». </a:t>
            </a:r>
            <a:r>
              <a:rPr lang="es-EC" sz="2800" dirty="0" smtClean="0"/>
              <a:t>Lucas 2:22</a:t>
            </a:r>
            <a:endParaRPr lang="es-EC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64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788024" y="-34280"/>
            <a:ext cx="3812645" cy="1879104"/>
          </a:xfrm>
        </p:spPr>
        <p:txBody>
          <a:bodyPr/>
          <a:lstStyle/>
          <a:p>
            <a:r>
              <a:rPr lang="es-EC" dirty="0" smtClean="0"/>
              <a:t>¿Tienen nuestros hijos e  hijas la seguridad de nuestro amor?</a:t>
            </a:r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283968" y="1988840"/>
            <a:ext cx="4330824" cy="3672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dirty="0" smtClean="0">
                <a:latin typeface="Gill Sans MT" panose="020B0502020104020203" pitchFamily="34" charset="0"/>
              </a:rPr>
              <a:t>Así como Cristo escuchó desde la voz de Abba Padre cuanto él lo amaba, ¿escuchan nuestros hijos e hijas</a:t>
            </a:r>
            <a:r>
              <a:rPr lang="es-EC" dirty="0">
                <a:latin typeface="Gill Sans MT" panose="020B0502020104020203" pitchFamily="34" charset="0"/>
              </a:rPr>
              <a:t> </a:t>
            </a:r>
            <a:r>
              <a:rPr lang="es-EC" dirty="0" smtClean="0">
                <a:latin typeface="Gill Sans MT" panose="020B0502020104020203" pitchFamily="34" charset="0"/>
              </a:rPr>
              <a:t>desde nuestras voces, cuanto los amamos y cuanto nos alegramos con ellos?</a:t>
            </a:r>
          </a:p>
          <a:p>
            <a:pPr algn="just"/>
            <a:endParaRPr lang="es-EC" dirty="0">
              <a:latin typeface="Gill Sans MT" panose="020B0502020104020203" pitchFamily="34" charset="0"/>
            </a:endParaRPr>
          </a:p>
          <a:p>
            <a:pPr algn="just"/>
            <a:r>
              <a:rPr lang="es-EC" dirty="0" smtClean="0">
                <a:latin typeface="Gill Sans MT" panose="020B0502020104020203" pitchFamily="34" charset="0"/>
              </a:rPr>
              <a:t>¿Cómo saben nuestro hijos e hijas cuanto los amamos?</a:t>
            </a:r>
          </a:p>
          <a:p>
            <a:pPr algn="just"/>
            <a:endParaRPr lang="es-EC" dirty="0">
              <a:latin typeface="Gill Sans MT" panose="020B0502020104020203" pitchFamily="34" charset="0"/>
            </a:endParaRPr>
          </a:p>
          <a:p>
            <a:pPr algn="just"/>
            <a:r>
              <a:rPr lang="es-EC" dirty="0" smtClean="0">
                <a:latin typeface="Gill Sans MT" panose="020B0502020104020203" pitchFamily="34" charset="0"/>
              </a:rPr>
              <a:t>¿Qué palabras expresamos para comunicar nuestro amor a nuestros hijos e hijas?</a:t>
            </a:r>
          </a:p>
          <a:p>
            <a:pPr algn="just"/>
            <a:endParaRPr lang="es-EC" dirty="0">
              <a:latin typeface="Gill Sans MT" panose="020B0502020104020203" pitchFamily="34" charset="0"/>
            </a:endParaRPr>
          </a:p>
          <a:p>
            <a:pPr algn="just"/>
            <a:r>
              <a:rPr lang="es-EC" dirty="0" smtClean="0">
                <a:latin typeface="Gill Sans MT" panose="020B0502020104020203" pitchFamily="34" charset="0"/>
              </a:rPr>
              <a:t>¿Cuándo decimos a nuestros hijos e hijas cuanto los amamos?</a:t>
            </a:r>
            <a:endParaRPr lang="es-EC" dirty="0">
              <a:latin typeface="Gill Sans MT" panose="020B0502020104020203" pitchFamily="34" charset="0"/>
            </a:endParaRPr>
          </a:p>
        </p:txBody>
      </p:sp>
      <p:pic>
        <p:nvPicPr>
          <p:cNvPr id="7" name="6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79" b="26879"/>
          <a:stretch>
            <a:fillRect/>
          </a:stretch>
        </p:blipFill>
        <p:spPr>
          <a:xfrm>
            <a:off x="467544" y="1340768"/>
            <a:ext cx="3566160" cy="2926080"/>
          </a:xfrm>
        </p:spPr>
      </p:pic>
    </p:spTree>
    <p:extLst>
      <p:ext uri="{BB962C8B-B14F-4D97-AF65-F5344CB8AC3E}">
        <p14:creationId xmlns:p14="http://schemas.microsoft.com/office/powerpoint/2010/main" val="38434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124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     Principio de Crianza con Ternura:   Relacional</vt:lpstr>
      <vt:lpstr>¿Tienen nuestros hijos e  hijas la seguridad de nuestro amor?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Crianza con Ternura – Principio Relacional</dc:title>
  <dc:creator>USER</dc:creator>
  <cp:lastModifiedBy>USER</cp:lastModifiedBy>
  <cp:revision>5</cp:revision>
  <dcterms:created xsi:type="dcterms:W3CDTF">2015-03-16T19:12:58Z</dcterms:created>
  <dcterms:modified xsi:type="dcterms:W3CDTF">2015-03-17T17:45:34Z</dcterms:modified>
</cp:coreProperties>
</file>