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63" r:id="rId2"/>
    <p:sldMasterId id="2147483665" r:id="rId3"/>
    <p:sldMasterId id="2147483667" r:id="rId4"/>
  </p:sldMasterIdLst>
  <p:sldIdLst>
    <p:sldId id="256" r:id="rId5"/>
    <p:sldId id="269" r:id="rId6"/>
    <p:sldId id="270" r:id="rId7"/>
    <p:sldId id="277" r:id="rId8"/>
    <p:sldId id="257" r:id="rId9"/>
    <p:sldId id="271" r:id="rId10"/>
    <p:sldId id="276" r:id="rId11"/>
    <p:sldId id="275" r:id="rId12"/>
    <p:sldId id="272" r:id="rId13"/>
    <p:sldId id="259" r:id="rId14"/>
    <p:sldId id="278" r:id="rId15"/>
    <p:sldId id="279" r:id="rId16"/>
    <p:sldId id="265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05FF24-B5AC-466D-ABFC-1C063863B44C}" type="doc">
      <dgm:prSet loTypeId="urn:microsoft.com/office/officeart/2005/8/layout/lProcess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1FC1BA55-7B62-4591-A33E-72AAF9433E79}">
      <dgm:prSet phldrT="[Text]" custT="1"/>
      <dgm:spPr/>
      <dgm:t>
        <a:bodyPr/>
        <a:lstStyle/>
        <a:p>
          <a:r>
            <a:rPr lang="en-GB" sz="1400" b="1" smtClean="0"/>
            <a:t>Phase 1 preparation</a:t>
          </a:r>
        </a:p>
        <a:p>
          <a:r>
            <a:rPr lang="en-GB" sz="1050" b="0" smtClean="0"/>
            <a:t>1-2 wks</a:t>
          </a:r>
          <a:endParaRPr lang="en-GB" sz="1050" b="0"/>
        </a:p>
      </dgm:t>
    </dgm:pt>
    <dgm:pt modelId="{0FD7E28C-AF3D-4679-9BCB-E1BA4445DED2}" type="parTrans" cxnId="{EC790F1D-DA89-4D63-A56F-AA03CBD4F09A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AC18CBEE-09B1-4E61-8B05-CC789C4F7122}" type="sibTrans" cxnId="{EC790F1D-DA89-4D63-A56F-AA03CBD4F09A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AD5AAEDE-804D-4F1A-A1C5-7F7E71585986}">
      <dgm:prSet phldrT="[Text]" custT="1"/>
      <dgm:spPr/>
      <dgm:t>
        <a:bodyPr/>
        <a:lstStyle/>
        <a:p>
          <a:r>
            <a:rPr lang="en-GB" sz="900" b="0" smtClean="0">
              <a:solidFill>
                <a:schemeClr val="tx1"/>
              </a:solidFill>
              <a:latin typeface="Gill Sans MT" pitchFamily="34" charset="0"/>
            </a:rPr>
            <a:t>Background </a:t>
          </a:r>
        </a:p>
        <a:p>
          <a:r>
            <a:rPr lang="en-GB" sz="900" b="0" smtClean="0">
              <a:solidFill>
                <a:schemeClr val="tx1"/>
              </a:solidFill>
              <a:latin typeface="Gill Sans MT" pitchFamily="34" charset="0"/>
            </a:rPr>
            <a:t>reading</a:t>
          </a:r>
          <a:endParaRPr lang="en-GB" sz="900" b="0">
            <a:solidFill>
              <a:schemeClr val="tx1"/>
            </a:solidFill>
            <a:latin typeface="Gill Sans MT" pitchFamily="34" charset="0"/>
          </a:endParaRPr>
        </a:p>
      </dgm:t>
    </dgm:pt>
    <dgm:pt modelId="{A7AA8362-A6DB-41D1-8651-B7E3777002AD}" type="parTrans" cxnId="{51AFAD80-240F-4EA8-90B3-2B9E0E658224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A6D0F17C-F069-4B0B-BABF-392FF06E44D4}" type="sibTrans" cxnId="{51AFAD80-240F-4EA8-90B3-2B9E0E658224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A02AC8AD-D85F-4880-B289-7320C344214B}">
      <dgm:prSet phldrT="[Text]" custT="1"/>
      <dgm:spPr/>
      <dgm:t>
        <a:bodyPr/>
        <a:lstStyle/>
        <a:p>
          <a:r>
            <a:rPr lang="en-GB" sz="1400" b="1" dirty="0" smtClean="0"/>
            <a:t>Phase 2: Face to face learning</a:t>
          </a:r>
        </a:p>
        <a:p>
          <a:r>
            <a:rPr lang="en-GB" sz="1050" b="0" dirty="0" smtClean="0"/>
            <a:t>6 days</a:t>
          </a:r>
          <a:endParaRPr lang="en-GB" sz="1050" b="0" dirty="0"/>
        </a:p>
      </dgm:t>
    </dgm:pt>
    <dgm:pt modelId="{8807112B-59F5-44B2-BFDD-E7154FB9E2DC}" type="parTrans" cxnId="{67078F96-A00E-4D5B-9E5B-84145FF27342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BBD6AC64-8A09-4399-8805-3783FB96E5F9}" type="sibTrans" cxnId="{67078F96-A00E-4D5B-9E5B-84145FF27342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67F3B8D1-E116-4376-AC1A-1C00894A6E82}">
      <dgm:prSet phldrT="[Text]" custT="1"/>
      <dgm:spPr/>
      <dgm:t>
        <a:bodyPr/>
        <a:lstStyle/>
        <a:p>
          <a:r>
            <a:rPr lang="en-GB" sz="900" b="0" smtClean="0">
              <a:solidFill>
                <a:schemeClr val="tx1"/>
              </a:solidFill>
              <a:latin typeface="Gill Sans MT" pitchFamily="34" charset="0"/>
            </a:rPr>
            <a:t>Classroom learning</a:t>
          </a:r>
          <a:endParaRPr lang="en-GB" sz="900" b="0">
            <a:solidFill>
              <a:schemeClr val="tx1"/>
            </a:solidFill>
            <a:latin typeface="Gill Sans MT" pitchFamily="34" charset="0"/>
          </a:endParaRPr>
        </a:p>
      </dgm:t>
    </dgm:pt>
    <dgm:pt modelId="{B2616F97-E64A-4B4A-A19D-B19D528FE586}" type="parTrans" cxnId="{0E945852-48EB-44E7-BC60-E9A73C7333DE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4366C858-D6A5-418C-9952-4297E6B8B4FA}" type="sibTrans" cxnId="{0E945852-48EB-44E7-BC60-E9A73C7333DE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17677C51-491A-4FB8-8D3E-4940D363170D}">
      <dgm:prSet phldrT="[Text]" custT="1"/>
      <dgm:spPr/>
      <dgm:t>
        <a:bodyPr/>
        <a:lstStyle/>
        <a:p>
          <a:r>
            <a:rPr lang="en-GB" sz="900" b="0" smtClean="0">
              <a:solidFill>
                <a:schemeClr val="tx1"/>
              </a:solidFill>
              <a:latin typeface="Gill Sans MT" pitchFamily="34" charset="0"/>
            </a:rPr>
            <a:t>TTC core skills - Practical demonstration</a:t>
          </a:r>
          <a:endParaRPr lang="en-GB" sz="900" b="0">
            <a:solidFill>
              <a:schemeClr val="tx1"/>
            </a:solidFill>
            <a:latin typeface="Gill Sans MT" pitchFamily="34" charset="0"/>
          </a:endParaRPr>
        </a:p>
      </dgm:t>
    </dgm:pt>
    <dgm:pt modelId="{ADE24B97-293F-47F7-A568-2420C66E1C08}" type="parTrans" cxnId="{53F0B571-9E59-4152-A8DB-3F821CE44E20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E9320777-3B2C-45EA-ACA4-97F6B526F531}" type="sibTrans" cxnId="{53F0B571-9E59-4152-A8DB-3F821CE44E20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36A460AB-17F1-4A0E-902C-94C85BA83D09}">
      <dgm:prSet phldrT="[Text]" custT="1"/>
      <dgm:spPr/>
      <dgm:t>
        <a:bodyPr/>
        <a:lstStyle/>
        <a:p>
          <a:r>
            <a:rPr lang="en-GB" sz="1400" b="1" smtClean="0"/>
            <a:t>Phase 3: Online learning-wv eCampus</a:t>
          </a:r>
        </a:p>
        <a:p>
          <a:r>
            <a:rPr lang="en-GB" sz="1050" b="0" smtClean="0"/>
            <a:t>2 months</a:t>
          </a:r>
          <a:endParaRPr lang="en-GB" sz="1050" b="0"/>
        </a:p>
      </dgm:t>
    </dgm:pt>
    <dgm:pt modelId="{69DB343F-C814-4D11-9BC2-4C4CF424D805}" type="parTrans" cxnId="{24C68782-D081-4BBD-A59E-19F2547B815B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AEEED987-C06B-48C8-8B9A-3B1377473B75}" type="sibTrans" cxnId="{24C68782-D081-4BBD-A59E-19F2547B815B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C14298D7-48C6-4651-864D-3D94E2D6D89B}">
      <dgm:prSet phldrT="[Text]" custT="1"/>
      <dgm:spPr/>
      <dgm:t>
        <a:bodyPr/>
        <a:lstStyle/>
        <a:p>
          <a:r>
            <a:rPr lang="en-GB" sz="900" b="0" smtClean="0">
              <a:solidFill>
                <a:schemeClr val="tx1"/>
              </a:solidFill>
              <a:latin typeface="Gill Sans MT" pitchFamily="34" charset="0"/>
            </a:rPr>
            <a:t>TTC technical content orientation</a:t>
          </a:r>
          <a:endParaRPr lang="en-GB" sz="900" b="0">
            <a:solidFill>
              <a:schemeClr val="tx1"/>
            </a:solidFill>
            <a:latin typeface="Gill Sans MT" pitchFamily="34" charset="0"/>
          </a:endParaRPr>
        </a:p>
      </dgm:t>
    </dgm:pt>
    <dgm:pt modelId="{C35E9EB2-8986-43BA-9936-A4A31C897050}" type="parTrans" cxnId="{06457CAB-D1E2-4869-A55C-D5C86F3CD27C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F2482016-6A43-4094-946A-BEE794803AF6}" type="sibTrans" cxnId="{06457CAB-D1E2-4869-A55C-D5C86F3CD27C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E87D16EA-7093-404A-86B3-D85462216C6C}">
      <dgm:prSet phldrT="[Text]" custT="1"/>
      <dgm:spPr/>
      <dgm:t>
        <a:bodyPr/>
        <a:lstStyle/>
        <a:p>
          <a:r>
            <a:rPr lang="en-GB" sz="900" b="0" smtClean="0">
              <a:solidFill>
                <a:schemeClr val="tx1"/>
              </a:solidFill>
              <a:latin typeface="Gill Sans MT" pitchFamily="34" charset="0"/>
            </a:rPr>
            <a:t>Preparatory assignment</a:t>
          </a:r>
          <a:endParaRPr lang="en-GB" sz="900" b="0">
            <a:solidFill>
              <a:schemeClr val="tx1"/>
            </a:solidFill>
            <a:latin typeface="Gill Sans MT" pitchFamily="34" charset="0"/>
          </a:endParaRPr>
        </a:p>
      </dgm:t>
    </dgm:pt>
    <dgm:pt modelId="{08DB1C2F-AAE8-49AA-B6DC-374895CA42E5}" type="parTrans" cxnId="{920B5865-E85D-4BE9-BD26-4684D2C459DC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2AB505EB-81F5-47EF-ADAD-ADDE217C9351}" type="sibTrans" cxnId="{920B5865-E85D-4BE9-BD26-4684D2C459DC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6FEC9C9D-D839-4DF6-8642-73CC25FE39D4}">
      <dgm:prSet phldrT="[Text]" custT="1"/>
      <dgm:spPr/>
      <dgm:t>
        <a:bodyPr/>
        <a:lstStyle/>
        <a:p>
          <a:r>
            <a:rPr lang="en-GB" sz="900" b="0" smtClean="0">
              <a:solidFill>
                <a:schemeClr val="tx1"/>
              </a:solidFill>
              <a:latin typeface="Gill Sans MT" pitchFamily="34" charset="0"/>
            </a:rPr>
            <a:t>TTC 2 orientation and evidence base</a:t>
          </a:r>
          <a:endParaRPr lang="en-GB" sz="900" b="0">
            <a:solidFill>
              <a:schemeClr val="tx1"/>
            </a:solidFill>
            <a:latin typeface="Gill Sans MT" pitchFamily="34" charset="0"/>
          </a:endParaRPr>
        </a:p>
      </dgm:t>
    </dgm:pt>
    <dgm:pt modelId="{CE75193A-E68A-4A83-8134-FC070E9C5CD2}" type="parTrans" cxnId="{B6A6AE3A-BEA3-4DEC-8D51-B35E2A970972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B4ABCFA7-835B-45DB-BF06-3DCFA324C7B7}" type="sibTrans" cxnId="{B6A6AE3A-BEA3-4DEC-8D51-B35E2A970972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DE3B227B-105B-4DD4-A5BF-D4783950AF20}">
      <dgm:prSet phldrT="[Text]" custT="1"/>
      <dgm:spPr/>
      <dgm:t>
        <a:bodyPr/>
        <a:lstStyle/>
        <a:p>
          <a:r>
            <a:rPr lang="en-GB" sz="900" b="0" smtClean="0">
              <a:solidFill>
                <a:schemeClr val="tx1"/>
              </a:solidFill>
              <a:latin typeface="Gill Sans MT" pitchFamily="34" charset="0"/>
            </a:rPr>
            <a:t>TTC methodology technical background (BCC)</a:t>
          </a:r>
          <a:endParaRPr lang="en-GB" sz="900" b="0">
            <a:solidFill>
              <a:schemeClr val="tx1"/>
            </a:solidFill>
            <a:latin typeface="Gill Sans MT" pitchFamily="34" charset="0"/>
          </a:endParaRPr>
        </a:p>
      </dgm:t>
    </dgm:pt>
    <dgm:pt modelId="{D00AA845-C03D-48A8-892E-3D4785206FD0}" type="parTrans" cxnId="{8342EF39-AC49-4F9E-8166-BFC1B43B482C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42E1CB21-8300-483E-BEA3-462D08F32DBC}" type="sibTrans" cxnId="{8342EF39-AC49-4F9E-8166-BFC1B43B482C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70975855-4924-4864-8585-867FEFDCB327}">
      <dgm:prSet custT="1"/>
      <dgm:spPr/>
      <dgm:t>
        <a:bodyPr/>
        <a:lstStyle/>
        <a:p>
          <a:r>
            <a:rPr lang="en-GB" sz="1400" b="1" smtClean="0"/>
            <a:t>Phase 4: Learning by doing</a:t>
          </a:r>
        </a:p>
        <a:p>
          <a:r>
            <a:rPr lang="en-GB" sz="1100" b="0" smtClean="0"/>
            <a:t>6 months*</a:t>
          </a:r>
          <a:endParaRPr lang="en-GB" sz="1100" b="0"/>
        </a:p>
      </dgm:t>
    </dgm:pt>
    <dgm:pt modelId="{90C5DB75-A3AC-40A2-8AA1-8865517AFB4A}" type="parTrans" cxnId="{74C93584-FD5A-4B5A-AF0E-D181A6A971F4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82535201-A0D3-4152-A442-FA0B646BDA24}" type="sibTrans" cxnId="{74C93584-FD5A-4B5A-AF0E-D181A6A971F4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E10E3EE4-C87A-440E-BFE5-2E502C7F969E}">
      <dgm:prSet custT="1"/>
      <dgm:spPr/>
      <dgm:t>
        <a:bodyPr/>
        <a:lstStyle/>
        <a:p>
          <a:r>
            <a:rPr lang="en-GB" sz="900" b="0" smtClean="0">
              <a:solidFill>
                <a:schemeClr val="tx1"/>
              </a:solidFill>
              <a:latin typeface="Gill Sans MT" pitchFamily="34" charset="0"/>
            </a:rPr>
            <a:t>Follow up webexes with TTC strategists</a:t>
          </a:r>
          <a:endParaRPr lang="en-GB" sz="900" b="0">
            <a:solidFill>
              <a:schemeClr val="tx1"/>
            </a:solidFill>
            <a:latin typeface="Gill Sans MT" pitchFamily="34" charset="0"/>
          </a:endParaRPr>
        </a:p>
      </dgm:t>
    </dgm:pt>
    <dgm:pt modelId="{F127A269-2209-4C31-856C-090128683E37}" type="parTrans" cxnId="{12BFFB13-BD4B-453A-B514-07BA0778C622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09280CEF-44DE-4244-9F5A-474CD4345A25}" type="sibTrans" cxnId="{12BFFB13-BD4B-453A-B514-07BA0778C622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F9AEE0E1-C713-478C-862F-3A92E6BAD3CF}">
      <dgm:prSet custT="1"/>
      <dgm:spPr/>
      <dgm:t>
        <a:bodyPr/>
        <a:lstStyle/>
        <a:p>
          <a:r>
            <a:rPr lang="en-GB" sz="900" b="0" smtClean="0">
              <a:solidFill>
                <a:schemeClr val="tx1"/>
              </a:solidFill>
              <a:latin typeface="Gill Sans MT" pitchFamily="34" charset="0"/>
            </a:rPr>
            <a:t>TTC2 integration support</a:t>
          </a:r>
          <a:endParaRPr lang="en-GB" sz="900" b="0">
            <a:solidFill>
              <a:schemeClr val="tx1"/>
            </a:solidFill>
            <a:latin typeface="Gill Sans MT" pitchFamily="34" charset="0"/>
          </a:endParaRPr>
        </a:p>
      </dgm:t>
    </dgm:pt>
    <dgm:pt modelId="{36C163B5-7FA6-4F33-A747-B1CCFF9BB9EE}" type="parTrans" cxnId="{1F56F49C-9B64-4645-8E9B-73A71C1C017E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FB59F794-FC5E-48A7-9D2E-F876681104F6}" type="sibTrans" cxnId="{1F56F49C-9B64-4645-8E9B-73A71C1C017E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B4D4831C-C250-4178-8792-370146E4BE54}">
      <dgm:prSet phldrT="[Text]" custT="1"/>
      <dgm:spPr/>
      <dgm:t>
        <a:bodyPr/>
        <a:lstStyle/>
        <a:p>
          <a:r>
            <a:rPr lang="en-GB" sz="900" b="0" smtClean="0">
              <a:solidFill>
                <a:schemeClr val="tx1"/>
              </a:solidFill>
              <a:latin typeface="Gill Sans MT" pitchFamily="34" charset="0"/>
            </a:rPr>
            <a:t>Orientation to eLearning component</a:t>
          </a:r>
          <a:endParaRPr lang="en-GB" sz="900" b="0">
            <a:solidFill>
              <a:schemeClr val="tx1"/>
            </a:solidFill>
            <a:latin typeface="Gill Sans MT" pitchFamily="34" charset="0"/>
          </a:endParaRPr>
        </a:p>
      </dgm:t>
    </dgm:pt>
    <dgm:pt modelId="{67430EF6-3116-4DE0-9274-E8F797ECF75D}" type="parTrans" cxnId="{80994E9E-AE3F-4855-8274-A137BC0AA778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9D44FAF5-2B19-4AE2-A16A-6995376B9AA7}" type="sibTrans" cxnId="{80994E9E-AE3F-4855-8274-A137BC0AA778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379DA908-A37D-4E49-A7BA-CE0EAF24C74D}">
      <dgm:prSet custT="1"/>
      <dgm:spPr/>
      <dgm:t>
        <a:bodyPr/>
        <a:lstStyle/>
        <a:p>
          <a:r>
            <a:rPr lang="en-GB" sz="900" b="0" smtClean="0">
              <a:solidFill>
                <a:schemeClr val="tx1"/>
              </a:solidFill>
              <a:latin typeface="Gill Sans MT" pitchFamily="34" charset="0"/>
            </a:rPr>
            <a:t>Action plan review at 3 months and 6 months</a:t>
          </a:r>
          <a:endParaRPr lang="en-GB" sz="900" b="0">
            <a:solidFill>
              <a:schemeClr val="tx1"/>
            </a:solidFill>
            <a:latin typeface="Gill Sans MT" pitchFamily="34" charset="0"/>
          </a:endParaRPr>
        </a:p>
      </dgm:t>
    </dgm:pt>
    <dgm:pt modelId="{6CEE09CF-5FD5-469E-9D82-5470310EF66E}" type="parTrans" cxnId="{46AE8838-0381-4557-B400-637CCA9A8648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453235E3-66F6-46C8-B4A4-6D0E18CE8D6F}" type="sibTrans" cxnId="{46AE8838-0381-4557-B400-637CCA9A8648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3211A39F-D558-4B59-91C4-76F506DCE25D}">
      <dgm:prSet phldrT="[Text]" custT="1"/>
      <dgm:spPr/>
      <dgm:t>
        <a:bodyPr/>
        <a:lstStyle/>
        <a:p>
          <a:r>
            <a:rPr lang="en-GB" sz="900" b="0" smtClean="0">
              <a:solidFill>
                <a:schemeClr val="tx1"/>
              </a:solidFill>
              <a:latin typeface="Gill Sans MT" pitchFamily="34" charset="0"/>
            </a:rPr>
            <a:t>Action planning</a:t>
          </a:r>
          <a:endParaRPr lang="en-GB" sz="900" b="0">
            <a:solidFill>
              <a:schemeClr val="tx1"/>
            </a:solidFill>
            <a:latin typeface="Gill Sans MT" pitchFamily="34" charset="0"/>
          </a:endParaRPr>
        </a:p>
      </dgm:t>
    </dgm:pt>
    <dgm:pt modelId="{1E7F4419-5A41-4EE8-AF04-DB6F54608A4A}" type="parTrans" cxnId="{5088C4E1-267D-4764-955B-2471D25E3FBE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0EC03CF4-C7A7-4168-BFBE-4225B5E62E58}" type="sibTrans" cxnId="{5088C4E1-267D-4764-955B-2471D25E3FBE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362F6D0D-1869-4A02-B457-FEB92A9E7234}">
      <dgm:prSet custT="1"/>
      <dgm:spPr/>
      <dgm:t>
        <a:bodyPr/>
        <a:lstStyle/>
        <a:p>
          <a:r>
            <a:rPr lang="en-GB" sz="1100" smtClean="0">
              <a:solidFill>
                <a:schemeClr val="tx1"/>
              </a:solidFill>
            </a:rPr>
            <a:t>Conducting ToT in country (with support)</a:t>
          </a:r>
          <a:endParaRPr lang="en-GB" sz="1100">
            <a:solidFill>
              <a:schemeClr val="tx1"/>
            </a:solidFill>
          </a:endParaRPr>
        </a:p>
      </dgm:t>
    </dgm:pt>
    <dgm:pt modelId="{3FFB3287-065C-44DC-A153-45FE87382BF9}" type="parTrans" cxnId="{4FDF38B6-2B49-4925-B042-6307682287D3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DB885D20-40D7-4F98-ABD7-B1FAEFEFE7DE}" type="sibTrans" cxnId="{4FDF38B6-2B49-4925-B042-6307682287D3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D1945AA0-4E7E-4BB3-B49B-B898CB2ACE3A}">
      <dgm:prSet custT="1"/>
      <dgm:spPr/>
      <dgm:t>
        <a:bodyPr/>
        <a:lstStyle/>
        <a:p>
          <a:r>
            <a:rPr lang="en-GB" sz="900" b="0" smtClean="0">
              <a:solidFill>
                <a:schemeClr val="tx1"/>
              </a:solidFill>
              <a:latin typeface="Gill Sans MT" pitchFamily="34" charset="0"/>
            </a:rPr>
            <a:t>TTC supervision and data orientation and practice</a:t>
          </a:r>
          <a:endParaRPr lang="en-GB" sz="900" b="0">
            <a:solidFill>
              <a:schemeClr val="tx1"/>
            </a:solidFill>
            <a:latin typeface="Gill Sans MT" pitchFamily="34" charset="0"/>
          </a:endParaRPr>
        </a:p>
      </dgm:t>
    </dgm:pt>
    <dgm:pt modelId="{6A13EBD9-9134-419A-889A-ADC6C4ED8AAE}" type="parTrans" cxnId="{EC6C0A17-7635-4926-ADA2-F37F4748289A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399C3258-72E5-4A58-B81A-C0DD500A0E0B}" type="sibTrans" cxnId="{EC6C0A17-7635-4926-ADA2-F37F4748289A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71B872F1-2F61-4DD4-A742-3E6A345E6073}">
      <dgm:prSet custT="1"/>
      <dgm:spPr/>
      <dgm:t>
        <a:bodyPr/>
        <a:lstStyle/>
        <a:p>
          <a:r>
            <a:rPr lang="en-GB" sz="900" b="0" dirty="0" smtClean="0">
              <a:solidFill>
                <a:schemeClr val="tx1"/>
              </a:solidFill>
              <a:latin typeface="Gill Sans MT" pitchFamily="34" charset="0"/>
            </a:rPr>
            <a:t>TTC data and supervision design </a:t>
          </a:r>
          <a:endParaRPr lang="en-GB" sz="900" b="0" dirty="0">
            <a:solidFill>
              <a:schemeClr val="tx1"/>
            </a:solidFill>
            <a:latin typeface="Gill Sans MT" pitchFamily="34" charset="0"/>
          </a:endParaRPr>
        </a:p>
      </dgm:t>
    </dgm:pt>
    <dgm:pt modelId="{FBB33467-419D-471E-A7D8-264B95258B76}" type="parTrans" cxnId="{A99BF16D-47EF-45D6-B15C-4B4E549C7C87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25EC3DEF-3A94-4C82-84CF-B6E5A0026D51}" type="sibTrans" cxnId="{A99BF16D-47EF-45D6-B15C-4B4E549C7C87}">
      <dgm:prSet/>
      <dgm:spPr/>
      <dgm:t>
        <a:bodyPr/>
        <a:lstStyle/>
        <a:p>
          <a:endParaRPr lang="en-GB" sz="2400">
            <a:solidFill>
              <a:sysClr val="windowText" lastClr="000000"/>
            </a:solidFill>
          </a:endParaRPr>
        </a:p>
      </dgm:t>
    </dgm:pt>
    <dgm:pt modelId="{09D1E977-B998-413F-A70D-D12159AEA750}">
      <dgm:prSet custT="1"/>
      <dgm:spPr/>
      <dgm:t>
        <a:bodyPr/>
        <a:lstStyle/>
        <a:p>
          <a:r>
            <a:rPr lang="en-GB" sz="900" b="0" smtClean="0">
              <a:solidFill>
                <a:schemeClr val="tx1"/>
              </a:solidFill>
              <a:latin typeface="Gill Sans MT" pitchFamily="34" charset="0"/>
            </a:rPr>
            <a:t>TTC 2 curriculum contextualisation</a:t>
          </a:r>
          <a:endParaRPr lang="en-GB" sz="900" b="0">
            <a:solidFill>
              <a:schemeClr val="tx1"/>
            </a:solidFill>
            <a:latin typeface="Gill Sans MT" pitchFamily="34" charset="0"/>
          </a:endParaRPr>
        </a:p>
      </dgm:t>
    </dgm:pt>
    <dgm:pt modelId="{20B5BB30-E597-402F-898D-5FD6B97A8A08}" type="parTrans" cxnId="{DB346825-D930-4183-984A-A5C5973A1945}">
      <dgm:prSet/>
      <dgm:spPr/>
      <dgm:t>
        <a:bodyPr/>
        <a:lstStyle/>
        <a:p>
          <a:endParaRPr lang="en-GB"/>
        </a:p>
      </dgm:t>
    </dgm:pt>
    <dgm:pt modelId="{F649DCFF-2C53-4AEF-941A-2BC9EFEFEE8C}" type="sibTrans" cxnId="{DB346825-D930-4183-984A-A5C5973A1945}">
      <dgm:prSet/>
      <dgm:spPr/>
      <dgm:t>
        <a:bodyPr/>
        <a:lstStyle/>
        <a:p>
          <a:endParaRPr lang="en-GB"/>
        </a:p>
      </dgm:t>
    </dgm:pt>
    <dgm:pt modelId="{939606B6-5569-4D9C-AE84-CE88E048C822}">
      <dgm:prSet custT="1"/>
      <dgm:spPr/>
      <dgm:t>
        <a:bodyPr/>
        <a:lstStyle/>
        <a:p>
          <a:r>
            <a:rPr lang="en-GB" sz="900" b="0" smtClean="0">
              <a:solidFill>
                <a:schemeClr val="tx1"/>
              </a:solidFill>
              <a:latin typeface="Gill Sans MT" pitchFamily="34" charset="0"/>
            </a:rPr>
            <a:t>TTC 2 quality standards assessment</a:t>
          </a:r>
          <a:endParaRPr lang="en-GB" sz="900" b="0">
            <a:solidFill>
              <a:schemeClr val="tx1"/>
            </a:solidFill>
            <a:latin typeface="Gill Sans MT" pitchFamily="34" charset="0"/>
          </a:endParaRPr>
        </a:p>
      </dgm:t>
    </dgm:pt>
    <dgm:pt modelId="{E894858F-9B2F-4D67-A085-8848946C1E9F}" type="parTrans" cxnId="{53107F55-FEAA-4AC8-A292-EC62788C54C1}">
      <dgm:prSet/>
      <dgm:spPr/>
      <dgm:t>
        <a:bodyPr/>
        <a:lstStyle/>
        <a:p>
          <a:endParaRPr lang="en-GB"/>
        </a:p>
      </dgm:t>
    </dgm:pt>
    <dgm:pt modelId="{E7D77CA6-8600-4114-ADB5-2D0B656BFD4E}" type="sibTrans" cxnId="{53107F55-FEAA-4AC8-A292-EC62788C54C1}">
      <dgm:prSet/>
      <dgm:spPr/>
      <dgm:t>
        <a:bodyPr/>
        <a:lstStyle/>
        <a:p>
          <a:endParaRPr lang="en-GB"/>
        </a:p>
      </dgm:t>
    </dgm:pt>
    <dgm:pt modelId="{14AFE54D-3EFA-4FB2-8722-D620AC93B85D}" type="pres">
      <dgm:prSet presAssocID="{4505FF24-B5AC-466D-ABFC-1C063863B44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0790775-3B1F-484A-A71F-A9831A64836F}" type="pres">
      <dgm:prSet presAssocID="{1FC1BA55-7B62-4591-A33E-72AAF9433E79}" presName="compNode" presStyleCnt="0"/>
      <dgm:spPr/>
      <dgm:t>
        <a:bodyPr/>
        <a:lstStyle/>
        <a:p>
          <a:endParaRPr lang="en-GB"/>
        </a:p>
      </dgm:t>
    </dgm:pt>
    <dgm:pt modelId="{05F62C9E-1906-4D6B-9805-504F598C9B15}" type="pres">
      <dgm:prSet presAssocID="{1FC1BA55-7B62-4591-A33E-72AAF9433E79}" presName="aNode" presStyleLbl="bgShp" presStyleIdx="0" presStyleCnt="4"/>
      <dgm:spPr/>
      <dgm:t>
        <a:bodyPr/>
        <a:lstStyle/>
        <a:p>
          <a:endParaRPr lang="en-GB"/>
        </a:p>
      </dgm:t>
    </dgm:pt>
    <dgm:pt modelId="{96D83ED7-90E3-4E44-B9D5-2429CA274FB3}" type="pres">
      <dgm:prSet presAssocID="{1FC1BA55-7B62-4591-A33E-72AAF9433E79}" presName="textNode" presStyleLbl="bgShp" presStyleIdx="0" presStyleCnt="4"/>
      <dgm:spPr/>
      <dgm:t>
        <a:bodyPr/>
        <a:lstStyle/>
        <a:p>
          <a:endParaRPr lang="en-GB"/>
        </a:p>
      </dgm:t>
    </dgm:pt>
    <dgm:pt modelId="{A13931CD-0E94-4532-A0A8-7DFD9901B002}" type="pres">
      <dgm:prSet presAssocID="{1FC1BA55-7B62-4591-A33E-72AAF9433E79}" presName="compChildNode" presStyleCnt="0"/>
      <dgm:spPr/>
      <dgm:t>
        <a:bodyPr/>
        <a:lstStyle/>
        <a:p>
          <a:endParaRPr lang="en-GB"/>
        </a:p>
      </dgm:t>
    </dgm:pt>
    <dgm:pt modelId="{2A75BC36-880D-4D48-B52F-B806AC653623}" type="pres">
      <dgm:prSet presAssocID="{1FC1BA55-7B62-4591-A33E-72AAF9433E79}" presName="theInnerList" presStyleCnt="0"/>
      <dgm:spPr/>
      <dgm:t>
        <a:bodyPr/>
        <a:lstStyle/>
        <a:p>
          <a:endParaRPr lang="en-GB"/>
        </a:p>
      </dgm:t>
    </dgm:pt>
    <dgm:pt modelId="{136C0260-847C-4BE6-85DC-BAFC726F3342}" type="pres">
      <dgm:prSet presAssocID="{AD5AAEDE-804D-4F1A-A1C5-7F7E71585986}" presName="childNode" presStyleLbl="node1" presStyleIdx="0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1A6786-7C26-4612-8C08-F7F72487ECC2}" type="pres">
      <dgm:prSet presAssocID="{AD5AAEDE-804D-4F1A-A1C5-7F7E71585986}" presName="aSpace2" presStyleCnt="0"/>
      <dgm:spPr/>
      <dgm:t>
        <a:bodyPr/>
        <a:lstStyle/>
        <a:p>
          <a:endParaRPr lang="en-GB"/>
        </a:p>
      </dgm:t>
    </dgm:pt>
    <dgm:pt modelId="{4445FA57-8159-48BE-93C4-9EB59FCCC4EA}" type="pres">
      <dgm:prSet presAssocID="{E87D16EA-7093-404A-86B3-D85462216C6C}" presName="childNode" presStyleLbl="node1" presStyleIdx="1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CBE532-3CFA-49F5-B1C5-7DCF8D4715C9}" type="pres">
      <dgm:prSet presAssocID="{1FC1BA55-7B62-4591-A33E-72AAF9433E79}" presName="aSpace" presStyleCnt="0"/>
      <dgm:spPr/>
      <dgm:t>
        <a:bodyPr/>
        <a:lstStyle/>
        <a:p>
          <a:endParaRPr lang="en-GB"/>
        </a:p>
      </dgm:t>
    </dgm:pt>
    <dgm:pt modelId="{093B9E40-C1B8-455B-A62E-2EC4AB2C0009}" type="pres">
      <dgm:prSet presAssocID="{A02AC8AD-D85F-4880-B289-7320C344214B}" presName="compNode" presStyleCnt="0"/>
      <dgm:spPr/>
      <dgm:t>
        <a:bodyPr/>
        <a:lstStyle/>
        <a:p>
          <a:endParaRPr lang="en-GB"/>
        </a:p>
      </dgm:t>
    </dgm:pt>
    <dgm:pt modelId="{505E2ECC-CDDE-44D3-9142-55ECAD8BA160}" type="pres">
      <dgm:prSet presAssocID="{A02AC8AD-D85F-4880-B289-7320C344214B}" presName="aNode" presStyleLbl="bgShp" presStyleIdx="1" presStyleCnt="4"/>
      <dgm:spPr/>
      <dgm:t>
        <a:bodyPr/>
        <a:lstStyle/>
        <a:p>
          <a:endParaRPr lang="en-GB"/>
        </a:p>
      </dgm:t>
    </dgm:pt>
    <dgm:pt modelId="{219C399D-D29D-43E3-A726-C5D7400B2305}" type="pres">
      <dgm:prSet presAssocID="{A02AC8AD-D85F-4880-B289-7320C344214B}" presName="textNode" presStyleLbl="bgShp" presStyleIdx="1" presStyleCnt="4"/>
      <dgm:spPr/>
      <dgm:t>
        <a:bodyPr/>
        <a:lstStyle/>
        <a:p>
          <a:endParaRPr lang="en-GB"/>
        </a:p>
      </dgm:t>
    </dgm:pt>
    <dgm:pt modelId="{A7809722-9947-4C60-A94F-103E1C7EC484}" type="pres">
      <dgm:prSet presAssocID="{A02AC8AD-D85F-4880-B289-7320C344214B}" presName="compChildNode" presStyleCnt="0"/>
      <dgm:spPr/>
      <dgm:t>
        <a:bodyPr/>
        <a:lstStyle/>
        <a:p>
          <a:endParaRPr lang="en-GB"/>
        </a:p>
      </dgm:t>
    </dgm:pt>
    <dgm:pt modelId="{890AF9B5-A99C-44A7-88BF-42AA7BE62824}" type="pres">
      <dgm:prSet presAssocID="{A02AC8AD-D85F-4880-B289-7320C344214B}" presName="theInnerList" presStyleCnt="0"/>
      <dgm:spPr/>
      <dgm:t>
        <a:bodyPr/>
        <a:lstStyle/>
        <a:p>
          <a:endParaRPr lang="en-GB"/>
        </a:p>
      </dgm:t>
    </dgm:pt>
    <dgm:pt modelId="{5BE3468C-8EAE-49DD-BEFE-0D9DA404BB51}" type="pres">
      <dgm:prSet presAssocID="{67F3B8D1-E116-4376-AC1A-1C00894A6E82}" presName="childNode" presStyleLbl="node1" presStyleIdx="2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53F0AE-CDCE-4995-BBF2-F5E055324051}" type="pres">
      <dgm:prSet presAssocID="{67F3B8D1-E116-4376-AC1A-1C00894A6E82}" presName="aSpace2" presStyleCnt="0"/>
      <dgm:spPr/>
      <dgm:t>
        <a:bodyPr/>
        <a:lstStyle/>
        <a:p>
          <a:endParaRPr lang="en-GB"/>
        </a:p>
      </dgm:t>
    </dgm:pt>
    <dgm:pt modelId="{B83695C8-128C-452B-A1EB-2B3587BE9CAF}" type="pres">
      <dgm:prSet presAssocID="{17677C51-491A-4FB8-8D3E-4940D363170D}" presName="childNode" presStyleLbl="node1" presStyleIdx="3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17E959-0A06-4242-A022-31312C2349EA}" type="pres">
      <dgm:prSet presAssocID="{17677C51-491A-4FB8-8D3E-4940D363170D}" presName="aSpace2" presStyleCnt="0"/>
      <dgm:spPr/>
      <dgm:t>
        <a:bodyPr/>
        <a:lstStyle/>
        <a:p>
          <a:endParaRPr lang="en-GB"/>
        </a:p>
      </dgm:t>
    </dgm:pt>
    <dgm:pt modelId="{739D5AC6-3A36-4520-B462-8FFAADD4FD5A}" type="pres">
      <dgm:prSet presAssocID="{D1945AA0-4E7E-4BB3-B49B-B898CB2ACE3A}" presName="childNode" presStyleLbl="node1" presStyleIdx="4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52A6BE-043C-4B1C-B5E0-F18366FF3BD1}" type="pres">
      <dgm:prSet presAssocID="{D1945AA0-4E7E-4BB3-B49B-B898CB2ACE3A}" presName="aSpace2" presStyleCnt="0"/>
      <dgm:spPr/>
      <dgm:t>
        <a:bodyPr/>
        <a:lstStyle/>
        <a:p>
          <a:endParaRPr lang="en-GB"/>
        </a:p>
      </dgm:t>
    </dgm:pt>
    <dgm:pt modelId="{CAE39143-6381-4A28-B571-99E3AAEF5037}" type="pres">
      <dgm:prSet presAssocID="{B4D4831C-C250-4178-8792-370146E4BE54}" presName="childNode" presStyleLbl="node1" presStyleIdx="5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C488F6-B2E9-4774-B2C6-3A2FB9A59C14}" type="pres">
      <dgm:prSet presAssocID="{A02AC8AD-D85F-4880-B289-7320C344214B}" presName="aSpace" presStyleCnt="0"/>
      <dgm:spPr/>
      <dgm:t>
        <a:bodyPr/>
        <a:lstStyle/>
        <a:p>
          <a:endParaRPr lang="en-GB"/>
        </a:p>
      </dgm:t>
    </dgm:pt>
    <dgm:pt modelId="{976D8323-1915-40B4-BAA8-E3AEEEB225C6}" type="pres">
      <dgm:prSet presAssocID="{36A460AB-17F1-4A0E-902C-94C85BA83D09}" presName="compNode" presStyleCnt="0"/>
      <dgm:spPr/>
      <dgm:t>
        <a:bodyPr/>
        <a:lstStyle/>
        <a:p>
          <a:endParaRPr lang="en-GB"/>
        </a:p>
      </dgm:t>
    </dgm:pt>
    <dgm:pt modelId="{B187375C-F107-4970-A5D0-B978140AD0A0}" type="pres">
      <dgm:prSet presAssocID="{36A460AB-17F1-4A0E-902C-94C85BA83D09}" presName="aNode" presStyleLbl="bgShp" presStyleIdx="2" presStyleCnt="4"/>
      <dgm:spPr/>
      <dgm:t>
        <a:bodyPr/>
        <a:lstStyle/>
        <a:p>
          <a:endParaRPr lang="en-GB"/>
        </a:p>
      </dgm:t>
    </dgm:pt>
    <dgm:pt modelId="{3A5562ED-AF72-48DD-ADAA-4C0596BF2A42}" type="pres">
      <dgm:prSet presAssocID="{36A460AB-17F1-4A0E-902C-94C85BA83D09}" presName="textNode" presStyleLbl="bgShp" presStyleIdx="2" presStyleCnt="4"/>
      <dgm:spPr/>
      <dgm:t>
        <a:bodyPr/>
        <a:lstStyle/>
        <a:p>
          <a:endParaRPr lang="en-GB"/>
        </a:p>
      </dgm:t>
    </dgm:pt>
    <dgm:pt modelId="{6F17557D-784A-432E-9599-969D0AA8435A}" type="pres">
      <dgm:prSet presAssocID="{36A460AB-17F1-4A0E-902C-94C85BA83D09}" presName="compChildNode" presStyleCnt="0"/>
      <dgm:spPr/>
      <dgm:t>
        <a:bodyPr/>
        <a:lstStyle/>
        <a:p>
          <a:endParaRPr lang="en-GB"/>
        </a:p>
      </dgm:t>
    </dgm:pt>
    <dgm:pt modelId="{73F879D6-EB64-4563-A716-1B1A8F0506B1}" type="pres">
      <dgm:prSet presAssocID="{36A460AB-17F1-4A0E-902C-94C85BA83D09}" presName="theInnerList" presStyleCnt="0"/>
      <dgm:spPr/>
      <dgm:t>
        <a:bodyPr/>
        <a:lstStyle/>
        <a:p>
          <a:endParaRPr lang="en-GB"/>
        </a:p>
      </dgm:t>
    </dgm:pt>
    <dgm:pt modelId="{181F17AD-EFF0-4234-86A2-2282051F6B9E}" type="pres">
      <dgm:prSet presAssocID="{6FEC9C9D-D839-4DF6-8642-73CC25FE39D4}" presName="childNode" presStyleLbl="node1" presStyleIdx="6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184698-A8BE-40B8-9319-1C602AD30299}" type="pres">
      <dgm:prSet presAssocID="{6FEC9C9D-D839-4DF6-8642-73CC25FE39D4}" presName="aSpace2" presStyleCnt="0"/>
      <dgm:spPr/>
      <dgm:t>
        <a:bodyPr/>
        <a:lstStyle/>
        <a:p>
          <a:endParaRPr lang="en-GB"/>
        </a:p>
      </dgm:t>
    </dgm:pt>
    <dgm:pt modelId="{F107B012-F7ED-4B57-96FF-1B2C29DAED03}" type="pres">
      <dgm:prSet presAssocID="{DE3B227B-105B-4DD4-A5BF-D4783950AF20}" presName="childNode" presStyleLbl="node1" presStyleIdx="7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1135DE-3508-4EF9-9A65-B7A4E01989C1}" type="pres">
      <dgm:prSet presAssocID="{DE3B227B-105B-4DD4-A5BF-D4783950AF20}" presName="aSpace2" presStyleCnt="0"/>
      <dgm:spPr/>
      <dgm:t>
        <a:bodyPr/>
        <a:lstStyle/>
        <a:p>
          <a:endParaRPr lang="en-GB"/>
        </a:p>
      </dgm:t>
    </dgm:pt>
    <dgm:pt modelId="{D418E880-FCBE-48C0-AF06-3B37640F19A8}" type="pres">
      <dgm:prSet presAssocID="{C14298D7-48C6-4651-864D-3D94E2D6D89B}" presName="childNode" presStyleLbl="node1" presStyleIdx="8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7C8AC6-7BCB-42DC-A20B-C38828F9DC64}" type="pres">
      <dgm:prSet presAssocID="{C14298D7-48C6-4651-864D-3D94E2D6D89B}" presName="aSpace2" presStyleCnt="0"/>
      <dgm:spPr/>
      <dgm:t>
        <a:bodyPr/>
        <a:lstStyle/>
        <a:p>
          <a:endParaRPr lang="en-GB"/>
        </a:p>
      </dgm:t>
    </dgm:pt>
    <dgm:pt modelId="{B739AD8D-6C61-48AB-B816-0EF342028F58}" type="pres">
      <dgm:prSet presAssocID="{71B872F1-2F61-4DD4-A742-3E6A345E6073}" presName="childNode" presStyleLbl="node1" presStyleIdx="9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AD2F51-67CF-44A8-BA1D-1223AEF0F29C}" type="pres">
      <dgm:prSet presAssocID="{71B872F1-2F61-4DD4-A742-3E6A345E6073}" presName="aSpace2" presStyleCnt="0"/>
      <dgm:spPr/>
      <dgm:t>
        <a:bodyPr/>
        <a:lstStyle/>
        <a:p>
          <a:endParaRPr lang="en-GB"/>
        </a:p>
      </dgm:t>
    </dgm:pt>
    <dgm:pt modelId="{8A5B5A34-ABCE-49F4-960C-8E91EF5A3E51}" type="pres">
      <dgm:prSet presAssocID="{3211A39F-D558-4B59-91C4-76F506DCE25D}" presName="childNode" presStyleLbl="node1" presStyleIdx="10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FE3228-9AE3-4AB0-9E24-A84208D7958B}" type="pres">
      <dgm:prSet presAssocID="{36A460AB-17F1-4A0E-902C-94C85BA83D09}" presName="aSpace" presStyleCnt="0"/>
      <dgm:spPr/>
      <dgm:t>
        <a:bodyPr/>
        <a:lstStyle/>
        <a:p>
          <a:endParaRPr lang="en-GB"/>
        </a:p>
      </dgm:t>
    </dgm:pt>
    <dgm:pt modelId="{B508E16B-711B-4137-9314-47FF6E26E951}" type="pres">
      <dgm:prSet presAssocID="{70975855-4924-4864-8585-867FEFDCB327}" presName="compNode" presStyleCnt="0"/>
      <dgm:spPr/>
      <dgm:t>
        <a:bodyPr/>
        <a:lstStyle/>
        <a:p>
          <a:endParaRPr lang="en-GB"/>
        </a:p>
      </dgm:t>
    </dgm:pt>
    <dgm:pt modelId="{507AD531-9901-487F-970D-CC1934DC0BB1}" type="pres">
      <dgm:prSet presAssocID="{70975855-4924-4864-8585-867FEFDCB327}" presName="aNode" presStyleLbl="bgShp" presStyleIdx="3" presStyleCnt="4"/>
      <dgm:spPr/>
      <dgm:t>
        <a:bodyPr/>
        <a:lstStyle/>
        <a:p>
          <a:endParaRPr lang="en-GB"/>
        </a:p>
      </dgm:t>
    </dgm:pt>
    <dgm:pt modelId="{97BA6653-E6C2-4126-A17D-015D3F27D3F2}" type="pres">
      <dgm:prSet presAssocID="{70975855-4924-4864-8585-867FEFDCB327}" presName="textNode" presStyleLbl="bgShp" presStyleIdx="3" presStyleCnt="4"/>
      <dgm:spPr/>
      <dgm:t>
        <a:bodyPr/>
        <a:lstStyle/>
        <a:p>
          <a:endParaRPr lang="en-GB"/>
        </a:p>
      </dgm:t>
    </dgm:pt>
    <dgm:pt modelId="{718071F2-2582-4EA1-ACFE-0B1AA31D453B}" type="pres">
      <dgm:prSet presAssocID="{70975855-4924-4864-8585-867FEFDCB327}" presName="compChildNode" presStyleCnt="0"/>
      <dgm:spPr/>
      <dgm:t>
        <a:bodyPr/>
        <a:lstStyle/>
        <a:p>
          <a:endParaRPr lang="en-GB"/>
        </a:p>
      </dgm:t>
    </dgm:pt>
    <dgm:pt modelId="{FC8E9E55-EEC9-40B1-8276-DE1B14E15887}" type="pres">
      <dgm:prSet presAssocID="{70975855-4924-4864-8585-867FEFDCB327}" presName="theInnerList" presStyleCnt="0"/>
      <dgm:spPr/>
      <dgm:t>
        <a:bodyPr/>
        <a:lstStyle/>
        <a:p>
          <a:endParaRPr lang="en-GB"/>
        </a:p>
      </dgm:t>
    </dgm:pt>
    <dgm:pt modelId="{7651F8AE-5AB2-4A7D-8492-B74E53DAAA87}" type="pres">
      <dgm:prSet presAssocID="{E10E3EE4-C87A-440E-BFE5-2E502C7F969E}" presName="childNode" presStyleLbl="node1" presStyleIdx="11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02B706-4407-4E24-B5CA-98F3883544E2}" type="pres">
      <dgm:prSet presAssocID="{E10E3EE4-C87A-440E-BFE5-2E502C7F969E}" presName="aSpace2" presStyleCnt="0"/>
      <dgm:spPr/>
      <dgm:t>
        <a:bodyPr/>
        <a:lstStyle/>
        <a:p>
          <a:endParaRPr lang="en-GB"/>
        </a:p>
      </dgm:t>
    </dgm:pt>
    <dgm:pt modelId="{26C0DD46-41A2-4D96-914D-329D19C3176E}" type="pres">
      <dgm:prSet presAssocID="{F9AEE0E1-C713-478C-862F-3A92E6BAD3CF}" presName="childNode" presStyleLbl="node1" presStyleIdx="12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C13BE5-1971-4E66-A45C-8E8EBD09D508}" type="pres">
      <dgm:prSet presAssocID="{F9AEE0E1-C713-478C-862F-3A92E6BAD3CF}" presName="aSpace2" presStyleCnt="0"/>
      <dgm:spPr/>
      <dgm:t>
        <a:bodyPr/>
        <a:lstStyle/>
        <a:p>
          <a:endParaRPr lang="en-GB"/>
        </a:p>
      </dgm:t>
    </dgm:pt>
    <dgm:pt modelId="{E180B945-8B4F-490B-A310-194DAD571949}" type="pres">
      <dgm:prSet presAssocID="{09D1E977-B998-413F-A70D-D12159AEA750}" presName="childNode" presStyleLbl="node1" presStyleIdx="13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43F9EE-64B3-4FAB-A562-9F08CD938B93}" type="pres">
      <dgm:prSet presAssocID="{09D1E977-B998-413F-A70D-D12159AEA750}" presName="aSpace2" presStyleCnt="0"/>
      <dgm:spPr/>
      <dgm:t>
        <a:bodyPr/>
        <a:lstStyle/>
        <a:p>
          <a:endParaRPr lang="en-GB"/>
        </a:p>
      </dgm:t>
    </dgm:pt>
    <dgm:pt modelId="{8DCCA56A-6086-4C8C-BB24-0F9BF7CCB61E}" type="pres">
      <dgm:prSet presAssocID="{939606B6-5569-4D9C-AE84-CE88E048C822}" presName="childNode" presStyleLbl="node1" presStyleIdx="14" presStyleCnt="17" custScaleY="1156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D374EA-8C43-4D0F-8BD4-BAC743880E13}" type="pres">
      <dgm:prSet presAssocID="{939606B6-5569-4D9C-AE84-CE88E048C822}" presName="aSpace2" presStyleCnt="0"/>
      <dgm:spPr/>
      <dgm:t>
        <a:bodyPr/>
        <a:lstStyle/>
        <a:p>
          <a:endParaRPr lang="en-GB"/>
        </a:p>
      </dgm:t>
    </dgm:pt>
    <dgm:pt modelId="{50D59DEE-7327-48C7-A6E3-6F1141535754}" type="pres">
      <dgm:prSet presAssocID="{362F6D0D-1869-4A02-B457-FEB92A9E7234}" presName="childNode" presStyleLbl="node1" presStyleIdx="15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193614-AF62-4129-B80F-E5CB20274039}" type="pres">
      <dgm:prSet presAssocID="{362F6D0D-1869-4A02-B457-FEB92A9E7234}" presName="aSpace2" presStyleCnt="0"/>
      <dgm:spPr/>
      <dgm:t>
        <a:bodyPr/>
        <a:lstStyle/>
        <a:p>
          <a:endParaRPr lang="en-GB"/>
        </a:p>
      </dgm:t>
    </dgm:pt>
    <dgm:pt modelId="{DF7A217B-08F4-4A30-9DB4-DA2AEFCAFE7C}" type="pres">
      <dgm:prSet presAssocID="{379DA908-A37D-4E49-A7BA-CE0EAF24C74D}" presName="childNode" presStyleLbl="node1" presStyleIdx="16" presStyleCnt="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14F28F1-4425-42A2-9CF9-56EF3DA6A3FE}" type="presOf" srcId="{A02AC8AD-D85F-4880-B289-7320C344214B}" destId="{505E2ECC-CDDE-44D3-9142-55ECAD8BA160}" srcOrd="0" destOrd="0" presId="urn:microsoft.com/office/officeart/2005/8/layout/lProcess2"/>
    <dgm:cxn modelId="{46AE8838-0381-4557-B400-637CCA9A8648}" srcId="{70975855-4924-4864-8585-867FEFDCB327}" destId="{379DA908-A37D-4E49-A7BA-CE0EAF24C74D}" srcOrd="5" destOrd="0" parTransId="{6CEE09CF-5FD5-469E-9D82-5470310EF66E}" sibTransId="{453235E3-66F6-46C8-B4A4-6D0E18CE8D6F}"/>
    <dgm:cxn modelId="{1F56F49C-9B64-4645-8E9B-73A71C1C017E}" srcId="{70975855-4924-4864-8585-867FEFDCB327}" destId="{F9AEE0E1-C713-478C-862F-3A92E6BAD3CF}" srcOrd="1" destOrd="0" parTransId="{36C163B5-7FA6-4F33-A747-B1CCFF9BB9EE}" sibTransId="{FB59F794-FC5E-48A7-9D2E-F876681104F6}"/>
    <dgm:cxn modelId="{E41E5B1A-0090-481C-9C11-30B3BEC790F0}" type="presOf" srcId="{B4D4831C-C250-4178-8792-370146E4BE54}" destId="{CAE39143-6381-4A28-B571-99E3AAEF5037}" srcOrd="0" destOrd="0" presId="urn:microsoft.com/office/officeart/2005/8/layout/lProcess2"/>
    <dgm:cxn modelId="{72659604-FE16-45DF-B78D-4F63461332D3}" type="presOf" srcId="{1FC1BA55-7B62-4591-A33E-72AAF9433E79}" destId="{05F62C9E-1906-4D6B-9805-504F598C9B15}" srcOrd="0" destOrd="0" presId="urn:microsoft.com/office/officeart/2005/8/layout/lProcess2"/>
    <dgm:cxn modelId="{7C8F701D-D5E2-4FC0-A99A-DEE0AEFC3A44}" type="presOf" srcId="{E87D16EA-7093-404A-86B3-D85462216C6C}" destId="{4445FA57-8159-48BE-93C4-9EB59FCCC4EA}" srcOrd="0" destOrd="0" presId="urn:microsoft.com/office/officeart/2005/8/layout/lProcess2"/>
    <dgm:cxn modelId="{5088C4E1-267D-4764-955B-2471D25E3FBE}" srcId="{36A460AB-17F1-4A0E-902C-94C85BA83D09}" destId="{3211A39F-D558-4B59-91C4-76F506DCE25D}" srcOrd="4" destOrd="0" parTransId="{1E7F4419-5A41-4EE8-AF04-DB6F54608A4A}" sibTransId="{0EC03CF4-C7A7-4168-BFBE-4225B5E62E58}"/>
    <dgm:cxn modelId="{CC2EEB10-FF5D-467E-89BD-B4644559243E}" type="presOf" srcId="{362F6D0D-1869-4A02-B457-FEB92A9E7234}" destId="{50D59DEE-7327-48C7-A6E3-6F1141535754}" srcOrd="0" destOrd="0" presId="urn:microsoft.com/office/officeart/2005/8/layout/lProcess2"/>
    <dgm:cxn modelId="{9D7E32F9-F12A-4AA7-A537-4AB5FE60E12A}" type="presOf" srcId="{AD5AAEDE-804D-4F1A-A1C5-7F7E71585986}" destId="{136C0260-847C-4BE6-85DC-BAFC726F3342}" srcOrd="0" destOrd="0" presId="urn:microsoft.com/office/officeart/2005/8/layout/lProcess2"/>
    <dgm:cxn modelId="{085ACB7C-EB73-451A-947E-4D1F972FEBBD}" type="presOf" srcId="{3211A39F-D558-4B59-91C4-76F506DCE25D}" destId="{8A5B5A34-ABCE-49F4-960C-8E91EF5A3E51}" srcOrd="0" destOrd="0" presId="urn:microsoft.com/office/officeart/2005/8/layout/lProcess2"/>
    <dgm:cxn modelId="{EC790F1D-DA89-4D63-A56F-AA03CBD4F09A}" srcId="{4505FF24-B5AC-466D-ABFC-1C063863B44C}" destId="{1FC1BA55-7B62-4591-A33E-72AAF9433E79}" srcOrd="0" destOrd="0" parTransId="{0FD7E28C-AF3D-4679-9BCB-E1BA4445DED2}" sibTransId="{AC18CBEE-09B1-4E61-8B05-CC789C4F7122}"/>
    <dgm:cxn modelId="{13AB6403-A89C-451C-9027-5FFEA6383FA7}" type="presOf" srcId="{939606B6-5569-4D9C-AE84-CE88E048C822}" destId="{8DCCA56A-6086-4C8C-BB24-0F9BF7CCB61E}" srcOrd="0" destOrd="0" presId="urn:microsoft.com/office/officeart/2005/8/layout/lProcess2"/>
    <dgm:cxn modelId="{E71A7857-964F-4174-BA60-01F5112B3216}" type="presOf" srcId="{36A460AB-17F1-4A0E-902C-94C85BA83D09}" destId="{B187375C-F107-4970-A5D0-B978140AD0A0}" srcOrd="0" destOrd="0" presId="urn:microsoft.com/office/officeart/2005/8/layout/lProcess2"/>
    <dgm:cxn modelId="{EC6C0A17-7635-4926-ADA2-F37F4748289A}" srcId="{A02AC8AD-D85F-4880-B289-7320C344214B}" destId="{D1945AA0-4E7E-4BB3-B49B-B898CB2ACE3A}" srcOrd="2" destOrd="0" parTransId="{6A13EBD9-9134-419A-889A-ADC6C4ED8AAE}" sibTransId="{399C3258-72E5-4A58-B81A-C0DD500A0E0B}"/>
    <dgm:cxn modelId="{53F0B571-9E59-4152-A8DB-3F821CE44E20}" srcId="{A02AC8AD-D85F-4880-B289-7320C344214B}" destId="{17677C51-491A-4FB8-8D3E-4940D363170D}" srcOrd="1" destOrd="0" parTransId="{ADE24B97-293F-47F7-A568-2420C66E1C08}" sibTransId="{E9320777-3B2C-45EA-ACA4-97F6B526F531}"/>
    <dgm:cxn modelId="{11D36D02-2883-4188-92AA-841FCAD94A48}" type="presOf" srcId="{36A460AB-17F1-4A0E-902C-94C85BA83D09}" destId="{3A5562ED-AF72-48DD-ADAA-4C0596BF2A42}" srcOrd="1" destOrd="0" presId="urn:microsoft.com/office/officeart/2005/8/layout/lProcess2"/>
    <dgm:cxn modelId="{E00DCC46-9A29-44DF-A9E6-139B738600BA}" type="presOf" srcId="{D1945AA0-4E7E-4BB3-B49B-B898CB2ACE3A}" destId="{739D5AC6-3A36-4520-B462-8FFAADD4FD5A}" srcOrd="0" destOrd="0" presId="urn:microsoft.com/office/officeart/2005/8/layout/lProcess2"/>
    <dgm:cxn modelId="{14F3B8A3-F165-44F4-A10F-B9ABBBE52806}" type="presOf" srcId="{A02AC8AD-D85F-4880-B289-7320C344214B}" destId="{219C399D-D29D-43E3-A726-C5D7400B2305}" srcOrd="1" destOrd="0" presId="urn:microsoft.com/office/officeart/2005/8/layout/lProcess2"/>
    <dgm:cxn modelId="{DD203F44-C636-4777-A76E-81F1714C7DFB}" type="presOf" srcId="{379DA908-A37D-4E49-A7BA-CE0EAF24C74D}" destId="{DF7A217B-08F4-4A30-9DB4-DA2AEFCAFE7C}" srcOrd="0" destOrd="0" presId="urn:microsoft.com/office/officeart/2005/8/layout/lProcess2"/>
    <dgm:cxn modelId="{8342EF39-AC49-4F9E-8166-BFC1B43B482C}" srcId="{36A460AB-17F1-4A0E-902C-94C85BA83D09}" destId="{DE3B227B-105B-4DD4-A5BF-D4783950AF20}" srcOrd="1" destOrd="0" parTransId="{D00AA845-C03D-48A8-892E-3D4785206FD0}" sibTransId="{42E1CB21-8300-483E-BEA3-462D08F32DBC}"/>
    <dgm:cxn modelId="{21816AE0-5E48-468E-9AD8-E7FD7DA2E0C5}" type="presOf" srcId="{67F3B8D1-E116-4376-AC1A-1C00894A6E82}" destId="{5BE3468C-8EAE-49DD-BEFE-0D9DA404BB51}" srcOrd="0" destOrd="0" presId="urn:microsoft.com/office/officeart/2005/8/layout/lProcess2"/>
    <dgm:cxn modelId="{DB346825-D930-4183-984A-A5C5973A1945}" srcId="{70975855-4924-4864-8585-867FEFDCB327}" destId="{09D1E977-B998-413F-A70D-D12159AEA750}" srcOrd="2" destOrd="0" parTransId="{20B5BB30-E597-402F-898D-5FD6B97A8A08}" sibTransId="{F649DCFF-2C53-4AEF-941A-2BC9EFEFEE8C}"/>
    <dgm:cxn modelId="{B6A6AE3A-BEA3-4DEC-8D51-B35E2A970972}" srcId="{36A460AB-17F1-4A0E-902C-94C85BA83D09}" destId="{6FEC9C9D-D839-4DF6-8642-73CC25FE39D4}" srcOrd="0" destOrd="0" parTransId="{CE75193A-E68A-4A83-8134-FC070E9C5CD2}" sibTransId="{B4ABCFA7-835B-45DB-BF06-3DCFA324C7B7}"/>
    <dgm:cxn modelId="{DF89A4C2-436D-4187-A071-13D291DE4D21}" type="presOf" srcId="{E10E3EE4-C87A-440E-BFE5-2E502C7F969E}" destId="{7651F8AE-5AB2-4A7D-8492-B74E53DAAA87}" srcOrd="0" destOrd="0" presId="urn:microsoft.com/office/officeart/2005/8/layout/lProcess2"/>
    <dgm:cxn modelId="{06457CAB-D1E2-4869-A55C-D5C86F3CD27C}" srcId="{36A460AB-17F1-4A0E-902C-94C85BA83D09}" destId="{C14298D7-48C6-4651-864D-3D94E2D6D89B}" srcOrd="2" destOrd="0" parTransId="{C35E9EB2-8986-43BA-9936-A4A31C897050}" sibTransId="{F2482016-6A43-4094-946A-BEE794803AF6}"/>
    <dgm:cxn modelId="{67078F96-A00E-4D5B-9E5B-84145FF27342}" srcId="{4505FF24-B5AC-466D-ABFC-1C063863B44C}" destId="{A02AC8AD-D85F-4880-B289-7320C344214B}" srcOrd="1" destOrd="0" parTransId="{8807112B-59F5-44B2-BFDD-E7154FB9E2DC}" sibTransId="{BBD6AC64-8A09-4399-8805-3783FB96E5F9}"/>
    <dgm:cxn modelId="{9D96B5BA-B96D-4756-A1DE-332E7B0311FA}" type="presOf" srcId="{09D1E977-B998-413F-A70D-D12159AEA750}" destId="{E180B945-8B4F-490B-A310-194DAD571949}" srcOrd="0" destOrd="0" presId="urn:microsoft.com/office/officeart/2005/8/layout/lProcess2"/>
    <dgm:cxn modelId="{743F48DF-1CAB-480D-8DAE-738041AEEC6A}" type="presOf" srcId="{70975855-4924-4864-8585-867FEFDCB327}" destId="{507AD531-9901-487F-970D-CC1934DC0BB1}" srcOrd="0" destOrd="0" presId="urn:microsoft.com/office/officeart/2005/8/layout/lProcess2"/>
    <dgm:cxn modelId="{4FDF38B6-2B49-4925-B042-6307682287D3}" srcId="{70975855-4924-4864-8585-867FEFDCB327}" destId="{362F6D0D-1869-4A02-B457-FEB92A9E7234}" srcOrd="4" destOrd="0" parTransId="{3FFB3287-065C-44DC-A153-45FE87382BF9}" sibTransId="{DB885D20-40D7-4F98-ABD7-B1FAEFEFE7DE}"/>
    <dgm:cxn modelId="{7280CE48-7A55-45F3-A5AA-A8606DF1516D}" type="presOf" srcId="{70975855-4924-4864-8585-867FEFDCB327}" destId="{97BA6653-E6C2-4126-A17D-015D3F27D3F2}" srcOrd="1" destOrd="0" presId="urn:microsoft.com/office/officeart/2005/8/layout/lProcess2"/>
    <dgm:cxn modelId="{24C68782-D081-4BBD-A59E-19F2547B815B}" srcId="{4505FF24-B5AC-466D-ABFC-1C063863B44C}" destId="{36A460AB-17F1-4A0E-902C-94C85BA83D09}" srcOrd="2" destOrd="0" parTransId="{69DB343F-C814-4D11-9BC2-4C4CF424D805}" sibTransId="{AEEED987-C06B-48C8-8B9A-3B1377473B75}"/>
    <dgm:cxn modelId="{62BDF4C4-F34A-4F09-B36F-BD2B9678195F}" type="presOf" srcId="{71B872F1-2F61-4DD4-A742-3E6A345E6073}" destId="{B739AD8D-6C61-48AB-B816-0EF342028F58}" srcOrd="0" destOrd="0" presId="urn:microsoft.com/office/officeart/2005/8/layout/lProcess2"/>
    <dgm:cxn modelId="{53107F55-FEAA-4AC8-A292-EC62788C54C1}" srcId="{70975855-4924-4864-8585-867FEFDCB327}" destId="{939606B6-5569-4D9C-AE84-CE88E048C822}" srcOrd="3" destOrd="0" parTransId="{E894858F-9B2F-4D67-A085-8848946C1E9F}" sibTransId="{E7D77CA6-8600-4114-ADB5-2D0B656BFD4E}"/>
    <dgm:cxn modelId="{80994E9E-AE3F-4855-8274-A137BC0AA778}" srcId="{A02AC8AD-D85F-4880-B289-7320C344214B}" destId="{B4D4831C-C250-4178-8792-370146E4BE54}" srcOrd="3" destOrd="0" parTransId="{67430EF6-3116-4DE0-9274-E8F797ECF75D}" sibTransId="{9D44FAF5-2B19-4AE2-A16A-6995376B9AA7}"/>
    <dgm:cxn modelId="{B9700F89-B596-4831-B09E-AE01B4FBF5C1}" type="presOf" srcId="{DE3B227B-105B-4DD4-A5BF-D4783950AF20}" destId="{F107B012-F7ED-4B57-96FF-1B2C29DAED03}" srcOrd="0" destOrd="0" presId="urn:microsoft.com/office/officeart/2005/8/layout/lProcess2"/>
    <dgm:cxn modelId="{7F533F63-3B3F-441B-8A49-2009DBD522C4}" type="presOf" srcId="{4505FF24-B5AC-466D-ABFC-1C063863B44C}" destId="{14AFE54D-3EFA-4FB2-8722-D620AC93B85D}" srcOrd="0" destOrd="0" presId="urn:microsoft.com/office/officeart/2005/8/layout/lProcess2"/>
    <dgm:cxn modelId="{920B5865-E85D-4BE9-BD26-4684D2C459DC}" srcId="{1FC1BA55-7B62-4591-A33E-72AAF9433E79}" destId="{E87D16EA-7093-404A-86B3-D85462216C6C}" srcOrd="1" destOrd="0" parTransId="{08DB1C2F-AAE8-49AA-B6DC-374895CA42E5}" sibTransId="{2AB505EB-81F5-47EF-ADAD-ADDE217C9351}"/>
    <dgm:cxn modelId="{5B9512DF-EF69-4EFF-B546-DA27A918814D}" type="presOf" srcId="{F9AEE0E1-C713-478C-862F-3A92E6BAD3CF}" destId="{26C0DD46-41A2-4D96-914D-329D19C3176E}" srcOrd="0" destOrd="0" presId="urn:microsoft.com/office/officeart/2005/8/layout/lProcess2"/>
    <dgm:cxn modelId="{51AFAD80-240F-4EA8-90B3-2B9E0E658224}" srcId="{1FC1BA55-7B62-4591-A33E-72AAF9433E79}" destId="{AD5AAEDE-804D-4F1A-A1C5-7F7E71585986}" srcOrd="0" destOrd="0" parTransId="{A7AA8362-A6DB-41D1-8651-B7E3777002AD}" sibTransId="{A6D0F17C-F069-4B0B-BABF-392FF06E44D4}"/>
    <dgm:cxn modelId="{D19F3841-1AC8-4B02-A8D8-F562F8D43548}" type="presOf" srcId="{C14298D7-48C6-4651-864D-3D94E2D6D89B}" destId="{D418E880-FCBE-48C0-AF06-3B37640F19A8}" srcOrd="0" destOrd="0" presId="urn:microsoft.com/office/officeart/2005/8/layout/lProcess2"/>
    <dgm:cxn modelId="{5CD8703C-32E9-4A40-A6C5-85286BD35BA2}" type="presOf" srcId="{6FEC9C9D-D839-4DF6-8642-73CC25FE39D4}" destId="{181F17AD-EFF0-4234-86A2-2282051F6B9E}" srcOrd="0" destOrd="0" presId="urn:microsoft.com/office/officeart/2005/8/layout/lProcess2"/>
    <dgm:cxn modelId="{5DBB9472-C1AD-4949-9A8C-EFE02F30FAED}" type="presOf" srcId="{1FC1BA55-7B62-4591-A33E-72AAF9433E79}" destId="{96D83ED7-90E3-4E44-B9D5-2429CA274FB3}" srcOrd="1" destOrd="0" presId="urn:microsoft.com/office/officeart/2005/8/layout/lProcess2"/>
    <dgm:cxn modelId="{12BFFB13-BD4B-453A-B514-07BA0778C622}" srcId="{70975855-4924-4864-8585-867FEFDCB327}" destId="{E10E3EE4-C87A-440E-BFE5-2E502C7F969E}" srcOrd="0" destOrd="0" parTransId="{F127A269-2209-4C31-856C-090128683E37}" sibTransId="{09280CEF-44DE-4244-9F5A-474CD4345A25}"/>
    <dgm:cxn modelId="{74C93584-FD5A-4B5A-AF0E-D181A6A971F4}" srcId="{4505FF24-B5AC-466D-ABFC-1C063863B44C}" destId="{70975855-4924-4864-8585-867FEFDCB327}" srcOrd="3" destOrd="0" parTransId="{90C5DB75-A3AC-40A2-8AA1-8865517AFB4A}" sibTransId="{82535201-A0D3-4152-A442-FA0B646BDA24}"/>
    <dgm:cxn modelId="{0E945852-48EB-44E7-BC60-E9A73C7333DE}" srcId="{A02AC8AD-D85F-4880-B289-7320C344214B}" destId="{67F3B8D1-E116-4376-AC1A-1C00894A6E82}" srcOrd="0" destOrd="0" parTransId="{B2616F97-E64A-4B4A-A19D-B19D528FE586}" sibTransId="{4366C858-D6A5-418C-9952-4297E6B8B4FA}"/>
    <dgm:cxn modelId="{D68ED633-E3C9-4F85-8197-13B0B09E2589}" type="presOf" srcId="{17677C51-491A-4FB8-8D3E-4940D363170D}" destId="{B83695C8-128C-452B-A1EB-2B3587BE9CAF}" srcOrd="0" destOrd="0" presId="urn:microsoft.com/office/officeart/2005/8/layout/lProcess2"/>
    <dgm:cxn modelId="{A99BF16D-47EF-45D6-B15C-4B4E549C7C87}" srcId="{36A460AB-17F1-4A0E-902C-94C85BA83D09}" destId="{71B872F1-2F61-4DD4-A742-3E6A345E6073}" srcOrd="3" destOrd="0" parTransId="{FBB33467-419D-471E-A7D8-264B95258B76}" sibTransId="{25EC3DEF-3A94-4C82-84CF-B6E5A0026D51}"/>
    <dgm:cxn modelId="{31DA0EC6-B3B2-488C-A60A-23775465A84A}" type="presParOf" srcId="{14AFE54D-3EFA-4FB2-8722-D620AC93B85D}" destId="{90790775-3B1F-484A-A71F-A9831A64836F}" srcOrd="0" destOrd="0" presId="urn:microsoft.com/office/officeart/2005/8/layout/lProcess2"/>
    <dgm:cxn modelId="{78ED2B9F-225F-4FC9-88FC-C88798067AAF}" type="presParOf" srcId="{90790775-3B1F-484A-A71F-A9831A64836F}" destId="{05F62C9E-1906-4D6B-9805-504F598C9B15}" srcOrd="0" destOrd="0" presId="urn:microsoft.com/office/officeart/2005/8/layout/lProcess2"/>
    <dgm:cxn modelId="{478889C2-D488-456C-8172-C6997832070B}" type="presParOf" srcId="{90790775-3B1F-484A-A71F-A9831A64836F}" destId="{96D83ED7-90E3-4E44-B9D5-2429CA274FB3}" srcOrd="1" destOrd="0" presId="urn:microsoft.com/office/officeart/2005/8/layout/lProcess2"/>
    <dgm:cxn modelId="{01CBA77F-C5A1-448C-8372-B1D3779962C7}" type="presParOf" srcId="{90790775-3B1F-484A-A71F-A9831A64836F}" destId="{A13931CD-0E94-4532-A0A8-7DFD9901B002}" srcOrd="2" destOrd="0" presId="urn:microsoft.com/office/officeart/2005/8/layout/lProcess2"/>
    <dgm:cxn modelId="{2FDA99BF-E4C4-4EBC-9C32-91B632106E28}" type="presParOf" srcId="{A13931CD-0E94-4532-A0A8-7DFD9901B002}" destId="{2A75BC36-880D-4D48-B52F-B806AC653623}" srcOrd="0" destOrd="0" presId="urn:microsoft.com/office/officeart/2005/8/layout/lProcess2"/>
    <dgm:cxn modelId="{5C0322CC-225D-4F2C-A210-98CFFE3417ED}" type="presParOf" srcId="{2A75BC36-880D-4D48-B52F-B806AC653623}" destId="{136C0260-847C-4BE6-85DC-BAFC726F3342}" srcOrd="0" destOrd="0" presId="urn:microsoft.com/office/officeart/2005/8/layout/lProcess2"/>
    <dgm:cxn modelId="{15D89506-A878-4264-966D-43D77742CA9F}" type="presParOf" srcId="{2A75BC36-880D-4D48-B52F-B806AC653623}" destId="{F41A6786-7C26-4612-8C08-F7F72487ECC2}" srcOrd="1" destOrd="0" presId="urn:microsoft.com/office/officeart/2005/8/layout/lProcess2"/>
    <dgm:cxn modelId="{BFFE23EE-21AB-4BDC-BF64-BCACA253269E}" type="presParOf" srcId="{2A75BC36-880D-4D48-B52F-B806AC653623}" destId="{4445FA57-8159-48BE-93C4-9EB59FCCC4EA}" srcOrd="2" destOrd="0" presId="urn:microsoft.com/office/officeart/2005/8/layout/lProcess2"/>
    <dgm:cxn modelId="{160148EF-F39A-42CC-A942-B1E66C64C6D8}" type="presParOf" srcId="{14AFE54D-3EFA-4FB2-8722-D620AC93B85D}" destId="{D6CBE532-3CFA-49F5-B1C5-7DCF8D4715C9}" srcOrd="1" destOrd="0" presId="urn:microsoft.com/office/officeart/2005/8/layout/lProcess2"/>
    <dgm:cxn modelId="{FF9E4B37-DB18-4552-A6DD-B7C03CCC9C6F}" type="presParOf" srcId="{14AFE54D-3EFA-4FB2-8722-D620AC93B85D}" destId="{093B9E40-C1B8-455B-A62E-2EC4AB2C0009}" srcOrd="2" destOrd="0" presId="urn:microsoft.com/office/officeart/2005/8/layout/lProcess2"/>
    <dgm:cxn modelId="{5F0DB086-E8A5-4B88-9448-CCFBE0A90AAD}" type="presParOf" srcId="{093B9E40-C1B8-455B-A62E-2EC4AB2C0009}" destId="{505E2ECC-CDDE-44D3-9142-55ECAD8BA160}" srcOrd="0" destOrd="0" presId="urn:microsoft.com/office/officeart/2005/8/layout/lProcess2"/>
    <dgm:cxn modelId="{F8116721-7560-4C3E-93F4-032BD249DB42}" type="presParOf" srcId="{093B9E40-C1B8-455B-A62E-2EC4AB2C0009}" destId="{219C399D-D29D-43E3-A726-C5D7400B2305}" srcOrd="1" destOrd="0" presId="urn:microsoft.com/office/officeart/2005/8/layout/lProcess2"/>
    <dgm:cxn modelId="{99A6BE70-D35B-4151-A7A1-FD34F593D5CF}" type="presParOf" srcId="{093B9E40-C1B8-455B-A62E-2EC4AB2C0009}" destId="{A7809722-9947-4C60-A94F-103E1C7EC484}" srcOrd="2" destOrd="0" presId="urn:microsoft.com/office/officeart/2005/8/layout/lProcess2"/>
    <dgm:cxn modelId="{405D4A35-904F-4C8B-B6CF-FB5FF4230145}" type="presParOf" srcId="{A7809722-9947-4C60-A94F-103E1C7EC484}" destId="{890AF9B5-A99C-44A7-88BF-42AA7BE62824}" srcOrd="0" destOrd="0" presId="urn:microsoft.com/office/officeart/2005/8/layout/lProcess2"/>
    <dgm:cxn modelId="{1CD1552D-27BA-4183-8C00-CEC92D90BE0B}" type="presParOf" srcId="{890AF9B5-A99C-44A7-88BF-42AA7BE62824}" destId="{5BE3468C-8EAE-49DD-BEFE-0D9DA404BB51}" srcOrd="0" destOrd="0" presId="urn:microsoft.com/office/officeart/2005/8/layout/lProcess2"/>
    <dgm:cxn modelId="{ADEAAB9D-13EA-4DCF-AED6-B58B21960019}" type="presParOf" srcId="{890AF9B5-A99C-44A7-88BF-42AA7BE62824}" destId="{7153F0AE-CDCE-4995-BBF2-F5E055324051}" srcOrd="1" destOrd="0" presId="urn:microsoft.com/office/officeart/2005/8/layout/lProcess2"/>
    <dgm:cxn modelId="{F21C431E-8EB7-4984-B87C-E8747F9EDD31}" type="presParOf" srcId="{890AF9B5-A99C-44A7-88BF-42AA7BE62824}" destId="{B83695C8-128C-452B-A1EB-2B3587BE9CAF}" srcOrd="2" destOrd="0" presId="urn:microsoft.com/office/officeart/2005/8/layout/lProcess2"/>
    <dgm:cxn modelId="{62CFEF23-11F6-4F8D-B9FA-A75D5496880F}" type="presParOf" srcId="{890AF9B5-A99C-44A7-88BF-42AA7BE62824}" destId="{9E17E959-0A06-4242-A022-31312C2349EA}" srcOrd="3" destOrd="0" presId="urn:microsoft.com/office/officeart/2005/8/layout/lProcess2"/>
    <dgm:cxn modelId="{13C2288F-78FA-42D1-93B9-5360D0B8C640}" type="presParOf" srcId="{890AF9B5-A99C-44A7-88BF-42AA7BE62824}" destId="{739D5AC6-3A36-4520-B462-8FFAADD4FD5A}" srcOrd="4" destOrd="0" presId="urn:microsoft.com/office/officeart/2005/8/layout/lProcess2"/>
    <dgm:cxn modelId="{5790C8B1-5788-4B2A-9AC8-AE286D35D279}" type="presParOf" srcId="{890AF9B5-A99C-44A7-88BF-42AA7BE62824}" destId="{BB52A6BE-043C-4B1C-B5E0-F18366FF3BD1}" srcOrd="5" destOrd="0" presId="urn:microsoft.com/office/officeart/2005/8/layout/lProcess2"/>
    <dgm:cxn modelId="{9503D9E0-DEEE-4E1B-92F3-25B16B4E24C2}" type="presParOf" srcId="{890AF9B5-A99C-44A7-88BF-42AA7BE62824}" destId="{CAE39143-6381-4A28-B571-99E3AAEF5037}" srcOrd="6" destOrd="0" presId="urn:microsoft.com/office/officeart/2005/8/layout/lProcess2"/>
    <dgm:cxn modelId="{95A852D1-1425-42E5-B0B3-6EA81B95255F}" type="presParOf" srcId="{14AFE54D-3EFA-4FB2-8722-D620AC93B85D}" destId="{ADC488F6-B2E9-4774-B2C6-3A2FB9A59C14}" srcOrd="3" destOrd="0" presId="urn:microsoft.com/office/officeart/2005/8/layout/lProcess2"/>
    <dgm:cxn modelId="{1104AB85-2F3D-4378-B58B-028CC0808F06}" type="presParOf" srcId="{14AFE54D-3EFA-4FB2-8722-D620AC93B85D}" destId="{976D8323-1915-40B4-BAA8-E3AEEEB225C6}" srcOrd="4" destOrd="0" presId="urn:microsoft.com/office/officeart/2005/8/layout/lProcess2"/>
    <dgm:cxn modelId="{0C178B26-8F9B-4C50-8377-56DF663D7C88}" type="presParOf" srcId="{976D8323-1915-40B4-BAA8-E3AEEEB225C6}" destId="{B187375C-F107-4970-A5D0-B978140AD0A0}" srcOrd="0" destOrd="0" presId="urn:microsoft.com/office/officeart/2005/8/layout/lProcess2"/>
    <dgm:cxn modelId="{2FD0131A-F16D-47EF-B68F-366E32DBED68}" type="presParOf" srcId="{976D8323-1915-40B4-BAA8-E3AEEEB225C6}" destId="{3A5562ED-AF72-48DD-ADAA-4C0596BF2A42}" srcOrd="1" destOrd="0" presId="urn:microsoft.com/office/officeart/2005/8/layout/lProcess2"/>
    <dgm:cxn modelId="{CCE81D62-A07A-46AB-9B6A-5FD04ADA9F44}" type="presParOf" srcId="{976D8323-1915-40B4-BAA8-E3AEEEB225C6}" destId="{6F17557D-784A-432E-9599-969D0AA8435A}" srcOrd="2" destOrd="0" presId="urn:microsoft.com/office/officeart/2005/8/layout/lProcess2"/>
    <dgm:cxn modelId="{75597E8C-063D-47B5-BB0F-D0C22AB5087E}" type="presParOf" srcId="{6F17557D-784A-432E-9599-969D0AA8435A}" destId="{73F879D6-EB64-4563-A716-1B1A8F0506B1}" srcOrd="0" destOrd="0" presId="urn:microsoft.com/office/officeart/2005/8/layout/lProcess2"/>
    <dgm:cxn modelId="{E589C2E7-0324-43C1-89A0-458AF8819368}" type="presParOf" srcId="{73F879D6-EB64-4563-A716-1B1A8F0506B1}" destId="{181F17AD-EFF0-4234-86A2-2282051F6B9E}" srcOrd="0" destOrd="0" presId="urn:microsoft.com/office/officeart/2005/8/layout/lProcess2"/>
    <dgm:cxn modelId="{AD4DBE15-913A-4297-9EB3-DC4BF341FAB9}" type="presParOf" srcId="{73F879D6-EB64-4563-A716-1B1A8F0506B1}" destId="{55184698-A8BE-40B8-9319-1C602AD30299}" srcOrd="1" destOrd="0" presId="urn:microsoft.com/office/officeart/2005/8/layout/lProcess2"/>
    <dgm:cxn modelId="{F2F89A1E-1FA0-431D-92E6-954E1DCBF43B}" type="presParOf" srcId="{73F879D6-EB64-4563-A716-1B1A8F0506B1}" destId="{F107B012-F7ED-4B57-96FF-1B2C29DAED03}" srcOrd="2" destOrd="0" presId="urn:microsoft.com/office/officeart/2005/8/layout/lProcess2"/>
    <dgm:cxn modelId="{A428C520-C4DA-4E9C-A01A-0C31B77FC98B}" type="presParOf" srcId="{73F879D6-EB64-4563-A716-1B1A8F0506B1}" destId="{131135DE-3508-4EF9-9A65-B7A4E01989C1}" srcOrd="3" destOrd="0" presId="urn:microsoft.com/office/officeart/2005/8/layout/lProcess2"/>
    <dgm:cxn modelId="{9C850CCC-8213-4874-8700-C40866C0A5C4}" type="presParOf" srcId="{73F879D6-EB64-4563-A716-1B1A8F0506B1}" destId="{D418E880-FCBE-48C0-AF06-3B37640F19A8}" srcOrd="4" destOrd="0" presId="urn:microsoft.com/office/officeart/2005/8/layout/lProcess2"/>
    <dgm:cxn modelId="{D7345F62-2FD9-40C2-AC50-3D39803D69E6}" type="presParOf" srcId="{73F879D6-EB64-4563-A716-1B1A8F0506B1}" destId="{E17C8AC6-7BCB-42DC-A20B-C38828F9DC64}" srcOrd="5" destOrd="0" presId="urn:microsoft.com/office/officeart/2005/8/layout/lProcess2"/>
    <dgm:cxn modelId="{C8AA665E-E8E2-4328-86D4-79E455B15A2D}" type="presParOf" srcId="{73F879D6-EB64-4563-A716-1B1A8F0506B1}" destId="{B739AD8D-6C61-48AB-B816-0EF342028F58}" srcOrd="6" destOrd="0" presId="urn:microsoft.com/office/officeart/2005/8/layout/lProcess2"/>
    <dgm:cxn modelId="{CB0DC77E-65BB-4D9E-A7CF-2A64D6EC86AD}" type="presParOf" srcId="{73F879D6-EB64-4563-A716-1B1A8F0506B1}" destId="{F1AD2F51-67CF-44A8-BA1D-1223AEF0F29C}" srcOrd="7" destOrd="0" presId="urn:microsoft.com/office/officeart/2005/8/layout/lProcess2"/>
    <dgm:cxn modelId="{BAF3E85F-4496-4B3E-A4DA-0AEA4458610A}" type="presParOf" srcId="{73F879D6-EB64-4563-A716-1B1A8F0506B1}" destId="{8A5B5A34-ABCE-49F4-960C-8E91EF5A3E51}" srcOrd="8" destOrd="0" presId="urn:microsoft.com/office/officeart/2005/8/layout/lProcess2"/>
    <dgm:cxn modelId="{14687922-798D-4EE7-AF64-E9F76E9AFB0A}" type="presParOf" srcId="{14AFE54D-3EFA-4FB2-8722-D620AC93B85D}" destId="{49FE3228-9AE3-4AB0-9E24-A84208D7958B}" srcOrd="5" destOrd="0" presId="urn:microsoft.com/office/officeart/2005/8/layout/lProcess2"/>
    <dgm:cxn modelId="{DF7C556A-D067-426E-B8F0-7F7F43627B7C}" type="presParOf" srcId="{14AFE54D-3EFA-4FB2-8722-D620AC93B85D}" destId="{B508E16B-711B-4137-9314-47FF6E26E951}" srcOrd="6" destOrd="0" presId="urn:microsoft.com/office/officeart/2005/8/layout/lProcess2"/>
    <dgm:cxn modelId="{5735CAB7-3966-44AA-B0DA-33D376DB5B6D}" type="presParOf" srcId="{B508E16B-711B-4137-9314-47FF6E26E951}" destId="{507AD531-9901-487F-970D-CC1934DC0BB1}" srcOrd="0" destOrd="0" presId="urn:microsoft.com/office/officeart/2005/8/layout/lProcess2"/>
    <dgm:cxn modelId="{5CCC1D5A-B9CB-4028-8D0E-3B6EDB5A979E}" type="presParOf" srcId="{B508E16B-711B-4137-9314-47FF6E26E951}" destId="{97BA6653-E6C2-4126-A17D-015D3F27D3F2}" srcOrd="1" destOrd="0" presId="urn:microsoft.com/office/officeart/2005/8/layout/lProcess2"/>
    <dgm:cxn modelId="{1B9B28A8-C81A-4791-8A7B-E3E40E697E4E}" type="presParOf" srcId="{B508E16B-711B-4137-9314-47FF6E26E951}" destId="{718071F2-2582-4EA1-ACFE-0B1AA31D453B}" srcOrd="2" destOrd="0" presId="urn:microsoft.com/office/officeart/2005/8/layout/lProcess2"/>
    <dgm:cxn modelId="{617E9FA6-27DD-4B49-ACC7-B582569C8C10}" type="presParOf" srcId="{718071F2-2582-4EA1-ACFE-0B1AA31D453B}" destId="{FC8E9E55-EEC9-40B1-8276-DE1B14E15887}" srcOrd="0" destOrd="0" presId="urn:microsoft.com/office/officeart/2005/8/layout/lProcess2"/>
    <dgm:cxn modelId="{631C150D-7A89-43AF-9153-CF8D68FEC08A}" type="presParOf" srcId="{FC8E9E55-EEC9-40B1-8276-DE1B14E15887}" destId="{7651F8AE-5AB2-4A7D-8492-B74E53DAAA87}" srcOrd="0" destOrd="0" presId="urn:microsoft.com/office/officeart/2005/8/layout/lProcess2"/>
    <dgm:cxn modelId="{0B6316BF-94B0-404E-BF7E-3B46B2D6C59C}" type="presParOf" srcId="{FC8E9E55-EEC9-40B1-8276-DE1B14E15887}" destId="{2202B706-4407-4E24-B5CA-98F3883544E2}" srcOrd="1" destOrd="0" presId="urn:microsoft.com/office/officeart/2005/8/layout/lProcess2"/>
    <dgm:cxn modelId="{EB0A571D-CE33-4B81-BC2E-622403EA1A79}" type="presParOf" srcId="{FC8E9E55-EEC9-40B1-8276-DE1B14E15887}" destId="{26C0DD46-41A2-4D96-914D-329D19C3176E}" srcOrd="2" destOrd="0" presId="urn:microsoft.com/office/officeart/2005/8/layout/lProcess2"/>
    <dgm:cxn modelId="{5B38AA9C-2006-4AD2-87E5-7948AAFD0713}" type="presParOf" srcId="{FC8E9E55-EEC9-40B1-8276-DE1B14E15887}" destId="{5DC13BE5-1971-4E66-A45C-8E8EBD09D508}" srcOrd="3" destOrd="0" presId="urn:microsoft.com/office/officeart/2005/8/layout/lProcess2"/>
    <dgm:cxn modelId="{2157BBBE-3252-4934-A1A0-C54F6B3F6D8F}" type="presParOf" srcId="{FC8E9E55-EEC9-40B1-8276-DE1B14E15887}" destId="{E180B945-8B4F-490B-A310-194DAD571949}" srcOrd="4" destOrd="0" presId="urn:microsoft.com/office/officeart/2005/8/layout/lProcess2"/>
    <dgm:cxn modelId="{31E226ED-5285-4789-AC67-14BFB09B6716}" type="presParOf" srcId="{FC8E9E55-EEC9-40B1-8276-DE1B14E15887}" destId="{7143F9EE-64B3-4FAB-A562-9F08CD938B93}" srcOrd="5" destOrd="0" presId="urn:microsoft.com/office/officeart/2005/8/layout/lProcess2"/>
    <dgm:cxn modelId="{8EFA02CA-EC02-4A81-AF13-30D2DACFD105}" type="presParOf" srcId="{FC8E9E55-EEC9-40B1-8276-DE1B14E15887}" destId="{8DCCA56A-6086-4C8C-BB24-0F9BF7CCB61E}" srcOrd="6" destOrd="0" presId="urn:microsoft.com/office/officeart/2005/8/layout/lProcess2"/>
    <dgm:cxn modelId="{A8F43B95-8796-48EC-A8FA-BE3C1CA76844}" type="presParOf" srcId="{FC8E9E55-EEC9-40B1-8276-DE1B14E15887}" destId="{4AD374EA-8C43-4D0F-8BD4-BAC743880E13}" srcOrd="7" destOrd="0" presId="urn:microsoft.com/office/officeart/2005/8/layout/lProcess2"/>
    <dgm:cxn modelId="{3F041317-AB43-4A8C-AF11-8D86F3543F9A}" type="presParOf" srcId="{FC8E9E55-EEC9-40B1-8276-DE1B14E15887}" destId="{50D59DEE-7327-48C7-A6E3-6F1141535754}" srcOrd="8" destOrd="0" presId="urn:microsoft.com/office/officeart/2005/8/layout/lProcess2"/>
    <dgm:cxn modelId="{CBEEF2A7-1C2E-476B-BCC8-D1C6C8821CC3}" type="presParOf" srcId="{FC8E9E55-EEC9-40B1-8276-DE1B14E15887}" destId="{2C193614-AF62-4129-B80F-E5CB20274039}" srcOrd="9" destOrd="0" presId="urn:microsoft.com/office/officeart/2005/8/layout/lProcess2"/>
    <dgm:cxn modelId="{8C49754B-E514-416A-B63A-052C830EAC8D}" type="presParOf" srcId="{FC8E9E55-EEC9-40B1-8276-DE1B14E15887}" destId="{DF7A217B-08F4-4A30-9DB4-DA2AEFCAFE7C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D9D635-49F3-4DAA-8DE9-E8FCCD76AB0D}" type="doc">
      <dgm:prSet loTypeId="urn:microsoft.com/office/officeart/2005/8/layout/hProcess7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GB"/>
        </a:p>
      </dgm:t>
    </dgm:pt>
    <dgm:pt modelId="{E4C6CEB1-F681-41AC-B355-0E15581C4366}">
      <dgm:prSet phldrT="[Text]" custT="1"/>
      <dgm:spPr/>
      <dgm:t>
        <a:bodyPr/>
        <a:lstStyle/>
        <a:p>
          <a:r>
            <a:rPr lang="en-GB" sz="1200" b="1">
              <a:solidFill>
                <a:schemeClr val="tx1"/>
              </a:solidFill>
              <a:latin typeface="Gill Sans MT" pitchFamily="34" charset="0"/>
            </a:rPr>
            <a:t>Preparation</a:t>
          </a:r>
        </a:p>
      </dgm:t>
    </dgm:pt>
    <dgm:pt modelId="{64C1935F-5AFA-4F86-AE2A-C185ABE9CF28}" type="parTrans" cxnId="{7746F634-5175-4AED-8E1F-29E39AB0CA15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Gill Sans MT" pitchFamily="34" charset="0"/>
          </a:endParaRPr>
        </a:p>
      </dgm:t>
    </dgm:pt>
    <dgm:pt modelId="{116229F5-86A6-4BD2-8C07-D80BCC08A261}" type="sibTrans" cxnId="{7746F634-5175-4AED-8E1F-29E39AB0CA15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Gill Sans MT" pitchFamily="34" charset="0"/>
          </a:endParaRPr>
        </a:p>
      </dgm:t>
    </dgm:pt>
    <dgm:pt modelId="{F6AA50A8-B0C9-42AA-9079-A742D72F4D7A}">
      <dgm:prSet phldrT="[Text]" custT="1"/>
      <dgm:spPr/>
      <dgm:t>
        <a:bodyPr/>
        <a:lstStyle/>
        <a:p>
          <a:r>
            <a:rPr lang="en-GB" sz="1200" smtClean="0">
              <a:solidFill>
                <a:schemeClr val="tx1"/>
              </a:solidFill>
              <a:latin typeface="Gill Sans MT" pitchFamily="34" charset="0"/>
            </a:rPr>
            <a:t>Pre-training assessment</a:t>
          </a:r>
          <a:endParaRPr lang="en-GB" sz="1200">
            <a:solidFill>
              <a:schemeClr val="tx1"/>
            </a:solidFill>
            <a:latin typeface="Gill Sans MT" pitchFamily="34" charset="0"/>
          </a:endParaRPr>
        </a:p>
      </dgm:t>
    </dgm:pt>
    <dgm:pt modelId="{185A71B6-5CD5-4CC9-80D5-9B553328F785}" type="parTrans" cxnId="{13323B90-F0A7-456C-9290-002C33458AFD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Gill Sans MT" pitchFamily="34" charset="0"/>
          </a:endParaRPr>
        </a:p>
      </dgm:t>
    </dgm:pt>
    <dgm:pt modelId="{EC08C8F9-818F-4483-8C92-1D554DA2D75F}" type="sibTrans" cxnId="{13323B90-F0A7-456C-9290-002C33458AFD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Gill Sans MT" pitchFamily="34" charset="0"/>
          </a:endParaRPr>
        </a:p>
      </dgm:t>
    </dgm:pt>
    <dgm:pt modelId="{839DE541-7A16-4756-A025-AA0132C4591E}">
      <dgm:prSet phldrT="[Text]" custT="1"/>
      <dgm:spPr/>
      <dgm:t>
        <a:bodyPr/>
        <a:lstStyle/>
        <a:p>
          <a:r>
            <a:rPr lang="en-GB" sz="1200" b="1">
              <a:solidFill>
                <a:schemeClr val="tx1"/>
              </a:solidFill>
              <a:latin typeface="Gill Sans MT" pitchFamily="34" charset="0"/>
            </a:rPr>
            <a:t>F2F learning</a:t>
          </a:r>
        </a:p>
      </dgm:t>
    </dgm:pt>
    <dgm:pt modelId="{B3F3F6EC-0D5A-456B-A4C9-A2683D75C36F}" type="parTrans" cxnId="{DEBB636E-0229-4E49-BA7F-B05C1139DA73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Gill Sans MT" pitchFamily="34" charset="0"/>
          </a:endParaRPr>
        </a:p>
      </dgm:t>
    </dgm:pt>
    <dgm:pt modelId="{376DD9F7-525A-486A-AF65-19DC79D7F6CF}" type="sibTrans" cxnId="{DEBB636E-0229-4E49-BA7F-B05C1139DA73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Gill Sans MT" pitchFamily="34" charset="0"/>
          </a:endParaRPr>
        </a:p>
      </dgm:t>
    </dgm:pt>
    <dgm:pt modelId="{C4FB53B4-A1E1-4817-BCC9-012669D218E5}">
      <dgm:prSet phldrT="[Text]" custT="1"/>
      <dgm:spPr/>
      <dgm:t>
        <a:bodyPr/>
        <a:lstStyle/>
        <a:p>
          <a:r>
            <a:rPr lang="en-GB" sz="1200" smtClean="0">
              <a:solidFill>
                <a:schemeClr val="tx1"/>
              </a:solidFill>
              <a:latin typeface="Gill Sans MT" pitchFamily="34" charset="0"/>
            </a:rPr>
            <a:t>Post-training assessment (knowledge)</a:t>
          </a:r>
        </a:p>
        <a:p>
          <a:r>
            <a:rPr lang="en-GB" sz="1200" smtClean="0">
              <a:solidFill>
                <a:schemeClr val="tx1"/>
              </a:solidFill>
              <a:latin typeface="Gill Sans MT" pitchFamily="34" charset="0"/>
            </a:rPr>
            <a:t>Competency assessment (practical)</a:t>
          </a:r>
          <a:endParaRPr lang="en-GB" sz="1200">
            <a:solidFill>
              <a:schemeClr val="tx1"/>
            </a:solidFill>
            <a:latin typeface="Gill Sans MT" pitchFamily="34" charset="0"/>
          </a:endParaRPr>
        </a:p>
      </dgm:t>
    </dgm:pt>
    <dgm:pt modelId="{F7AF878E-C111-4336-8861-4D4E7A1F7992}" type="parTrans" cxnId="{46720924-E843-4745-8694-DF881FE346CA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Gill Sans MT" pitchFamily="34" charset="0"/>
          </a:endParaRPr>
        </a:p>
      </dgm:t>
    </dgm:pt>
    <dgm:pt modelId="{75F4B779-9F8D-475C-8EE0-57E882902F6E}" type="sibTrans" cxnId="{46720924-E843-4745-8694-DF881FE346CA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Gill Sans MT" pitchFamily="34" charset="0"/>
          </a:endParaRPr>
        </a:p>
      </dgm:t>
    </dgm:pt>
    <dgm:pt modelId="{85C5131F-6BD3-41A0-97FD-6B248D2C74B5}">
      <dgm:prSet phldrT="[Text]" custT="1"/>
      <dgm:spPr/>
      <dgm:t>
        <a:bodyPr/>
        <a:lstStyle/>
        <a:p>
          <a:r>
            <a:rPr lang="en-GB" sz="1200" b="1">
              <a:solidFill>
                <a:schemeClr val="tx1"/>
              </a:solidFill>
              <a:latin typeface="Gill Sans MT" pitchFamily="34" charset="0"/>
            </a:rPr>
            <a:t>eLearning</a:t>
          </a:r>
        </a:p>
      </dgm:t>
    </dgm:pt>
    <dgm:pt modelId="{9F256A94-CBA1-434F-9FC7-1F898534D030}" type="parTrans" cxnId="{8E9E07FF-3B04-4F7D-844C-601FBB487CE0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Gill Sans MT" pitchFamily="34" charset="0"/>
          </a:endParaRPr>
        </a:p>
      </dgm:t>
    </dgm:pt>
    <dgm:pt modelId="{75C41096-D2DA-4A08-9C40-7CCA58E21A30}" type="sibTrans" cxnId="{8E9E07FF-3B04-4F7D-844C-601FBB487CE0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Gill Sans MT" pitchFamily="34" charset="0"/>
          </a:endParaRPr>
        </a:p>
      </dgm:t>
    </dgm:pt>
    <dgm:pt modelId="{F8615DA9-E45C-4301-9CAB-91542DF9D493}">
      <dgm:prSet phldrT="[Text]" custT="1"/>
      <dgm:spPr/>
      <dgm:t>
        <a:bodyPr/>
        <a:lstStyle/>
        <a:p>
          <a:r>
            <a:rPr lang="en-GB" sz="1200" smtClean="0">
              <a:solidFill>
                <a:schemeClr val="tx1"/>
              </a:solidFill>
              <a:latin typeface="Gill Sans MT" pitchFamily="34" charset="0"/>
            </a:rPr>
            <a:t>Technical assessments  (knowledge)</a:t>
          </a:r>
        </a:p>
        <a:p>
          <a:r>
            <a:rPr lang="en-GB" sz="1200" smtClean="0">
              <a:solidFill>
                <a:schemeClr val="tx1"/>
              </a:solidFill>
              <a:latin typeface="Gill Sans MT" pitchFamily="34" charset="0"/>
            </a:rPr>
            <a:t>Competency demonstration (practical assignments)</a:t>
          </a:r>
        </a:p>
        <a:p>
          <a:r>
            <a:rPr lang="en-GB" sz="1200" smtClean="0">
              <a:solidFill>
                <a:schemeClr val="tx1"/>
              </a:solidFill>
              <a:latin typeface="Gill Sans MT" pitchFamily="34" charset="0"/>
            </a:rPr>
            <a:t>Action planning with mentor</a:t>
          </a:r>
          <a:endParaRPr lang="en-GB" sz="1200">
            <a:solidFill>
              <a:schemeClr val="tx1"/>
            </a:solidFill>
            <a:latin typeface="Gill Sans MT" pitchFamily="34" charset="0"/>
          </a:endParaRPr>
        </a:p>
      </dgm:t>
    </dgm:pt>
    <dgm:pt modelId="{51BF5565-3B8A-4DC1-877E-DD7B47A2AA72}" type="parTrans" cxnId="{318DF7E2-2F3E-4DC2-AE8E-501031B2738F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Gill Sans MT" pitchFamily="34" charset="0"/>
          </a:endParaRPr>
        </a:p>
      </dgm:t>
    </dgm:pt>
    <dgm:pt modelId="{65D934C6-F079-4F0B-B1BB-D07E7F3733A8}" type="sibTrans" cxnId="{318DF7E2-2F3E-4DC2-AE8E-501031B2738F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Gill Sans MT" pitchFamily="34" charset="0"/>
          </a:endParaRPr>
        </a:p>
      </dgm:t>
    </dgm:pt>
    <dgm:pt modelId="{FFB4B9CE-D28D-4EB6-B226-701298CA298E}">
      <dgm:prSet custT="1"/>
      <dgm:spPr/>
      <dgm:t>
        <a:bodyPr/>
        <a:lstStyle/>
        <a:p>
          <a:r>
            <a:rPr lang="en-GB" sz="1200" b="1">
              <a:solidFill>
                <a:schemeClr val="tx1"/>
              </a:solidFill>
              <a:latin typeface="Gill Sans MT" pitchFamily="34" charset="0"/>
            </a:rPr>
            <a:t>Learning by doing</a:t>
          </a:r>
        </a:p>
      </dgm:t>
    </dgm:pt>
    <dgm:pt modelId="{227513A4-B1B8-4DA0-B874-3A9781EB5170}" type="parTrans" cxnId="{8EA96725-1CD9-458C-BD58-819FB4445D02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Gill Sans MT" pitchFamily="34" charset="0"/>
          </a:endParaRPr>
        </a:p>
      </dgm:t>
    </dgm:pt>
    <dgm:pt modelId="{BAAAE1FF-1FE7-4E3F-BFE5-1A1BF0567B10}" type="sibTrans" cxnId="{8EA96725-1CD9-458C-BD58-819FB4445D02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Gill Sans MT" pitchFamily="34" charset="0"/>
          </a:endParaRPr>
        </a:p>
      </dgm:t>
    </dgm:pt>
    <dgm:pt modelId="{5431B3C9-CB25-48B3-A0EA-62C07CD6348B}">
      <dgm:prSet phldrT="[Text]" custT="1"/>
      <dgm:spPr/>
      <dgm:t>
        <a:bodyPr/>
        <a:lstStyle/>
        <a:p>
          <a:endParaRPr lang="en-GB" sz="1200">
            <a:solidFill>
              <a:schemeClr val="tx1"/>
            </a:solidFill>
            <a:latin typeface="Gill Sans MT" pitchFamily="34" charset="0"/>
          </a:endParaRPr>
        </a:p>
      </dgm:t>
    </dgm:pt>
    <dgm:pt modelId="{3D7E6394-D390-4271-A5D2-08DB07B66535}" type="parTrans" cxnId="{D1C38355-74B3-498E-A0D5-A356B986EE32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Gill Sans MT" pitchFamily="34" charset="0"/>
          </a:endParaRPr>
        </a:p>
      </dgm:t>
    </dgm:pt>
    <dgm:pt modelId="{BF4D53C4-20E8-4F6C-B24A-36F60180A7F4}" type="sibTrans" cxnId="{D1C38355-74B3-498E-A0D5-A356B986EE32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Gill Sans MT" pitchFamily="34" charset="0"/>
          </a:endParaRPr>
        </a:p>
      </dgm:t>
    </dgm:pt>
    <dgm:pt modelId="{C7A15D32-1466-4E85-B27D-7F6119FF11AA}">
      <dgm:prSet custT="1"/>
      <dgm:spPr/>
      <dgm:t>
        <a:bodyPr/>
        <a:lstStyle/>
        <a:p>
          <a:r>
            <a:rPr lang="en-GB" sz="1200" smtClean="0">
              <a:solidFill>
                <a:schemeClr val="tx1"/>
              </a:solidFill>
              <a:latin typeface="Gill Sans MT" pitchFamily="34" charset="0"/>
            </a:rPr>
            <a:t>Field assignment: quality standards assessment</a:t>
          </a:r>
        </a:p>
        <a:p>
          <a:endParaRPr lang="en-GB" sz="1200" smtClean="0">
            <a:solidFill>
              <a:schemeClr val="tx1"/>
            </a:solidFill>
            <a:latin typeface="Gill Sans MT" pitchFamily="34" charset="0"/>
          </a:endParaRPr>
        </a:p>
        <a:p>
          <a:r>
            <a:rPr lang="en-GB" sz="1200" smtClean="0">
              <a:solidFill>
                <a:schemeClr val="tx1"/>
              </a:solidFill>
              <a:latin typeface="Gill Sans MT" pitchFamily="34" charset="0"/>
            </a:rPr>
            <a:t>Action plan review with mentor</a:t>
          </a:r>
          <a:endParaRPr lang="en-GB" sz="1200">
            <a:solidFill>
              <a:schemeClr val="tx1"/>
            </a:solidFill>
            <a:latin typeface="Gill Sans MT" pitchFamily="34" charset="0"/>
          </a:endParaRPr>
        </a:p>
      </dgm:t>
    </dgm:pt>
    <dgm:pt modelId="{031DFB36-23FB-4563-81DD-01CA9F4FCEF7}" type="parTrans" cxnId="{A26CDBCA-A17A-48E6-8D62-5368F5B7C7F7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Gill Sans MT" pitchFamily="34" charset="0"/>
          </a:endParaRPr>
        </a:p>
      </dgm:t>
    </dgm:pt>
    <dgm:pt modelId="{73B74E14-8DA4-4CEF-82AF-CABCD79DB058}" type="sibTrans" cxnId="{A26CDBCA-A17A-48E6-8D62-5368F5B7C7F7}">
      <dgm:prSet/>
      <dgm:spPr/>
      <dgm:t>
        <a:bodyPr/>
        <a:lstStyle/>
        <a:p>
          <a:endParaRPr lang="en-GB" sz="1200">
            <a:solidFill>
              <a:schemeClr val="tx1"/>
            </a:solidFill>
            <a:latin typeface="Gill Sans MT" pitchFamily="34" charset="0"/>
          </a:endParaRPr>
        </a:p>
      </dgm:t>
    </dgm:pt>
    <dgm:pt modelId="{2A47C9AE-C361-4A37-BABE-F58399EA7881}" type="pres">
      <dgm:prSet presAssocID="{4DD9D635-49F3-4DAA-8DE9-E8FCCD76AB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9AF320B-451E-4F8D-933E-78B84FF64C14}" type="pres">
      <dgm:prSet presAssocID="{E4C6CEB1-F681-41AC-B355-0E15581C4366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9A348B-C154-4076-8109-441F6B101C50}" type="pres">
      <dgm:prSet presAssocID="{E4C6CEB1-F681-41AC-B355-0E15581C4366}" presName="bgRect" presStyleLbl="node1" presStyleIdx="0" presStyleCnt="4"/>
      <dgm:spPr/>
      <dgm:t>
        <a:bodyPr/>
        <a:lstStyle/>
        <a:p>
          <a:endParaRPr lang="en-GB"/>
        </a:p>
      </dgm:t>
    </dgm:pt>
    <dgm:pt modelId="{B79F4E1E-ABA2-4721-988B-00FBDC33FC56}" type="pres">
      <dgm:prSet presAssocID="{E4C6CEB1-F681-41AC-B355-0E15581C4366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8D3268-7036-49F9-8429-A8B3A5C6F02E}" type="pres">
      <dgm:prSet presAssocID="{E4C6CEB1-F681-41AC-B355-0E15581C436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6EDD6C-7D86-4D2F-8237-A05DFCD9A5FC}" type="pres">
      <dgm:prSet presAssocID="{116229F5-86A6-4BD2-8C07-D80BCC08A261}" presName="hSp" presStyleCnt="0"/>
      <dgm:spPr/>
      <dgm:t>
        <a:bodyPr/>
        <a:lstStyle/>
        <a:p>
          <a:endParaRPr lang="en-GB"/>
        </a:p>
      </dgm:t>
    </dgm:pt>
    <dgm:pt modelId="{44FF2D39-11F3-4865-A196-8D859FCC083B}" type="pres">
      <dgm:prSet presAssocID="{116229F5-86A6-4BD2-8C07-D80BCC08A261}" presName="vProcSp" presStyleCnt="0"/>
      <dgm:spPr/>
      <dgm:t>
        <a:bodyPr/>
        <a:lstStyle/>
        <a:p>
          <a:endParaRPr lang="en-GB"/>
        </a:p>
      </dgm:t>
    </dgm:pt>
    <dgm:pt modelId="{DE14F1AE-862A-44A4-BDC5-A545882F25D4}" type="pres">
      <dgm:prSet presAssocID="{116229F5-86A6-4BD2-8C07-D80BCC08A261}" presName="vSp1" presStyleCnt="0"/>
      <dgm:spPr/>
      <dgm:t>
        <a:bodyPr/>
        <a:lstStyle/>
        <a:p>
          <a:endParaRPr lang="en-GB"/>
        </a:p>
      </dgm:t>
    </dgm:pt>
    <dgm:pt modelId="{95BA10E5-BE60-4B55-95A5-3E9A5BC26250}" type="pres">
      <dgm:prSet presAssocID="{116229F5-86A6-4BD2-8C07-D80BCC08A261}" presName="simulatedConn" presStyleLbl="solidFgAcc1" presStyleIdx="0" presStyleCnt="3"/>
      <dgm:spPr/>
      <dgm:t>
        <a:bodyPr/>
        <a:lstStyle/>
        <a:p>
          <a:endParaRPr lang="en-GB"/>
        </a:p>
      </dgm:t>
    </dgm:pt>
    <dgm:pt modelId="{5B2F23A6-5D00-4247-8AE5-67F6C51D4322}" type="pres">
      <dgm:prSet presAssocID="{116229F5-86A6-4BD2-8C07-D80BCC08A261}" presName="vSp2" presStyleCnt="0"/>
      <dgm:spPr/>
      <dgm:t>
        <a:bodyPr/>
        <a:lstStyle/>
        <a:p>
          <a:endParaRPr lang="en-GB"/>
        </a:p>
      </dgm:t>
    </dgm:pt>
    <dgm:pt modelId="{E80DC0A5-55E3-49F8-9B41-F95FDE0AEFB2}" type="pres">
      <dgm:prSet presAssocID="{116229F5-86A6-4BD2-8C07-D80BCC08A261}" presName="sibTrans" presStyleCnt="0"/>
      <dgm:spPr/>
      <dgm:t>
        <a:bodyPr/>
        <a:lstStyle/>
        <a:p>
          <a:endParaRPr lang="en-GB"/>
        </a:p>
      </dgm:t>
    </dgm:pt>
    <dgm:pt modelId="{CD6C2930-2D01-4BC0-B16F-2B49C0227F80}" type="pres">
      <dgm:prSet presAssocID="{839DE541-7A16-4756-A025-AA0132C4591E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42A4F8-45AD-4239-8C97-D792708C8B67}" type="pres">
      <dgm:prSet presAssocID="{839DE541-7A16-4756-A025-AA0132C4591E}" presName="bgRect" presStyleLbl="node1" presStyleIdx="1" presStyleCnt="4"/>
      <dgm:spPr/>
      <dgm:t>
        <a:bodyPr/>
        <a:lstStyle/>
        <a:p>
          <a:endParaRPr lang="en-GB"/>
        </a:p>
      </dgm:t>
    </dgm:pt>
    <dgm:pt modelId="{A6DFF0B2-AE81-447B-A2D6-DC7513950DBF}" type="pres">
      <dgm:prSet presAssocID="{839DE541-7A16-4756-A025-AA0132C4591E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883FFA-BA3E-4607-B56F-16F010F4CB1E}" type="pres">
      <dgm:prSet presAssocID="{839DE541-7A16-4756-A025-AA0132C4591E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AFADA2-9339-4901-B8D5-1CEFD8E17BE1}" type="pres">
      <dgm:prSet presAssocID="{376DD9F7-525A-486A-AF65-19DC79D7F6CF}" presName="hSp" presStyleCnt="0"/>
      <dgm:spPr/>
      <dgm:t>
        <a:bodyPr/>
        <a:lstStyle/>
        <a:p>
          <a:endParaRPr lang="en-GB"/>
        </a:p>
      </dgm:t>
    </dgm:pt>
    <dgm:pt modelId="{418BF145-8712-4122-99C4-0C9EB765A329}" type="pres">
      <dgm:prSet presAssocID="{376DD9F7-525A-486A-AF65-19DC79D7F6CF}" presName="vProcSp" presStyleCnt="0"/>
      <dgm:spPr/>
      <dgm:t>
        <a:bodyPr/>
        <a:lstStyle/>
        <a:p>
          <a:endParaRPr lang="en-GB"/>
        </a:p>
      </dgm:t>
    </dgm:pt>
    <dgm:pt modelId="{F2886666-BAAC-410E-BC81-8325C5D6A10A}" type="pres">
      <dgm:prSet presAssocID="{376DD9F7-525A-486A-AF65-19DC79D7F6CF}" presName="vSp1" presStyleCnt="0"/>
      <dgm:spPr/>
      <dgm:t>
        <a:bodyPr/>
        <a:lstStyle/>
        <a:p>
          <a:endParaRPr lang="en-GB"/>
        </a:p>
      </dgm:t>
    </dgm:pt>
    <dgm:pt modelId="{305C6B2C-248A-4CFF-BA97-619A5039E01A}" type="pres">
      <dgm:prSet presAssocID="{376DD9F7-525A-486A-AF65-19DC79D7F6CF}" presName="simulatedConn" presStyleLbl="solidFgAcc1" presStyleIdx="1" presStyleCnt="3"/>
      <dgm:spPr/>
      <dgm:t>
        <a:bodyPr/>
        <a:lstStyle/>
        <a:p>
          <a:endParaRPr lang="en-GB"/>
        </a:p>
      </dgm:t>
    </dgm:pt>
    <dgm:pt modelId="{0E1953B1-6EEE-4F08-BC05-26BCF73D6E06}" type="pres">
      <dgm:prSet presAssocID="{376DD9F7-525A-486A-AF65-19DC79D7F6CF}" presName="vSp2" presStyleCnt="0"/>
      <dgm:spPr/>
      <dgm:t>
        <a:bodyPr/>
        <a:lstStyle/>
        <a:p>
          <a:endParaRPr lang="en-GB"/>
        </a:p>
      </dgm:t>
    </dgm:pt>
    <dgm:pt modelId="{FCEA3BC6-F5EF-4140-A6D9-D0F4338A2860}" type="pres">
      <dgm:prSet presAssocID="{376DD9F7-525A-486A-AF65-19DC79D7F6CF}" presName="sibTrans" presStyleCnt="0"/>
      <dgm:spPr/>
      <dgm:t>
        <a:bodyPr/>
        <a:lstStyle/>
        <a:p>
          <a:endParaRPr lang="en-GB"/>
        </a:p>
      </dgm:t>
    </dgm:pt>
    <dgm:pt modelId="{5EC055C4-2F6A-4164-8527-E26A68EE2A11}" type="pres">
      <dgm:prSet presAssocID="{85C5131F-6BD3-41A0-97FD-6B248D2C74B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8EE15E-004A-4B43-9C42-935BF3F15702}" type="pres">
      <dgm:prSet presAssocID="{85C5131F-6BD3-41A0-97FD-6B248D2C74B5}" presName="bgRect" presStyleLbl="node1" presStyleIdx="2" presStyleCnt="4"/>
      <dgm:spPr/>
      <dgm:t>
        <a:bodyPr/>
        <a:lstStyle/>
        <a:p>
          <a:endParaRPr lang="en-GB"/>
        </a:p>
      </dgm:t>
    </dgm:pt>
    <dgm:pt modelId="{F9A849B0-1B1F-4785-95BA-5EABB89F793F}" type="pres">
      <dgm:prSet presAssocID="{85C5131F-6BD3-41A0-97FD-6B248D2C74B5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AF1771-AB7D-4F77-8FFE-BE205EAB2464}" type="pres">
      <dgm:prSet presAssocID="{85C5131F-6BD3-41A0-97FD-6B248D2C74B5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06D00A-BB82-4216-9357-4F6C6AE14E12}" type="pres">
      <dgm:prSet presAssocID="{75C41096-D2DA-4A08-9C40-7CCA58E21A30}" presName="hSp" presStyleCnt="0"/>
      <dgm:spPr/>
      <dgm:t>
        <a:bodyPr/>
        <a:lstStyle/>
        <a:p>
          <a:endParaRPr lang="en-GB"/>
        </a:p>
      </dgm:t>
    </dgm:pt>
    <dgm:pt modelId="{F4C486A3-40CC-4CAD-8562-003FEC0D1440}" type="pres">
      <dgm:prSet presAssocID="{75C41096-D2DA-4A08-9C40-7CCA58E21A30}" presName="vProcSp" presStyleCnt="0"/>
      <dgm:spPr/>
      <dgm:t>
        <a:bodyPr/>
        <a:lstStyle/>
        <a:p>
          <a:endParaRPr lang="en-GB"/>
        </a:p>
      </dgm:t>
    </dgm:pt>
    <dgm:pt modelId="{2CAA1B10-9738-4C8D-B735-E22A02B77F9C}" type="pres">
      <dgm:prSet presAssocID="{75C41096-D2DA-4A08-9C40-7CCA58E21A30}" presName="vSp1" presStyleCnt="0"/>
      <dgm:spPr/>
      <dgm:t>
        <a:bodyPr/>
        <a:lstStyle/>
        <a:p>
          <a:endParaRPr lang="en-GB"/>
        </a:p>
      </dgm:t>
    </dgm:pt>
    <dgm:pt modelId="{75B20FB0-2066-4D64-83BA-4760437EA44E}" type="pres">
      <dgm:prSet presAssocID="{75C41096-D2DA-4A08-9C40-7CCA58E21A30}" presName="simulatedConn" presStyleLbl="solidFgAcc1" presStyleIdx="2" presStyleCnt="3"/>
      <dgm:spPr/>
      <dgm:t>
        <a:bodyPr/>
        <a:lstStyle/>
        <a:p>
          <a:endParaRPr lang="en-GB"/>
        </a:p>
      </dgm:t>
    </dgm:pt>
    <dgm:pt modelId="{51978123-237A-4895-97AA-89E014C674D0}" type="pres">
      <dgm:prSet presAssocID="{75C41096-D2DA-4A08-9C40-7CCA58E21A30}" presName="vSp2" presStyleCnt="0"/>
      <dgm:spPr/>
      <dgm:t>
        <a:bodyPr/>
        <a:lstStyle/>
        <a:p>
          <a:endParaRPr lang="en-GB"/>
        </a:p>
      </dgm:t>
    </dgm:pt>
    <dgm:pt modelId="{98FB563C-DD43-410D-878A-95F506D2408C}" type="pres">
      <dgm:prSet presAssocID="{75C41096-D2DA-4A08-9C40-7CCA58E21A30}" presName="sibTrans" presStyleCnt="0"/>
      <dgm:spPr/>
      <dgm:t>
        <a:bodyPr/>
        <a:lstStyle/>
        <a:p>
          <a:endParaRPr lang="en-GB"/>
        </a:p>
      </dgm:t>
    </dgm:pt>
    <dgm:pt modelId="{D599E4B6-7114-4D27-BD87-DA1CB03CB9B4}" type="pres">
      <dgm:prSet presAssocID="{FFB4B9CE-D28D-4EB6-B226-701298CA298E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3D5AE8-C42E-434E-819C-544C08222F0D}" type="pres">
      <dgm:prSet presAssocID="{FFB4B9CE-D28D-4EB6-B226-701298CA298E}" presName="bgRect" presStyleLbl="node1" presStyleIdx="3" presStyleCnt="4"/>
      <dgm:spPr/>
      <dgm:t>
        <a:bodyPr/>
        <a:lstStyle/>
        <a:p>
          <a:endParaRPr lang="en-GB"/>
        </a:p>
      </dgm:t>
    </dgm:pt>
    <dgm:pt modelId="{CF567DD1-A669-4869-B27D-3AA0880EFFA3}" type="pres">
      <dgm:prSet presAssocID="{FFB4B9CE-D28D-4EB6-B226-701298CA298E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B171E6-A24D-418F-9B59-9919BD697909}" type="pres">
      <dgm:prSet presAssocID="{FFB4B9CE-D28D-4EB6-B226-701298CA298E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DB704A4-5DFF-46D3-926C-94BB90D6F780}" type="presOf" srcId="{C4FB53B4-A1E1-4817-BCC9-012669D218E5}" destId="{2D883FFA-BA3E-4607-B56F-16F010F4CB1E}" srcOrd="0" destOrd="0" presId="urn:microsoft.com/office/officeart/2005/8/layout/hProcess7"/>
    <dgm:cxn modelId="{46720924-E843-4745-8694-DF881FE346CA}" srcId="{839DE541-7A16-4756-A025-AA0132C4591E}" destId="{C4FB53B4-A1E1-4817-BCC9-012669D218E5}" srcOrd="0" destOrd="0" parTransId="{F7AF878E-C111-4336-8861-4D4E7A1F7992}" sibTransId="{75F4B779-9F8D-475C-8EE0-57E882902F6E}"/>
    <dgm:cxn modelId="{8E9E07FF-3B04-4F7D-844C-601FBB487CE0}" srcId="{4DD9D635-49F3-4DAA-8DE9-E8FCCD76AB0D}" destId="{85C5131F-6BD3-41A0-97FD-6B248D2C74B5}" srcOrd="2" destOrd="0" parTransId="{9F256A94-CBA1-434F-9FC7-1F898534D030}" sibTransId="{75C41096-D2DA-4A08-9C40-7CCA58E21A30}"/>
    <dgm:cxn modelId="{C93CB77A-EA49-401C-BCFA-0164A1E24B37}" type="presOf" srcId="{E4C6CEB1-F681-41AC-B355-0E15581C4366}" destId="{DC9A348B-C154-4076-8109-441F6B101C50}" srcOrd="0" destOrd="0" presId="urn:microsoft.com/office/officeart/2005/8/layout/hProcess7"/>
    <dgm:cxn modelId="{6AD4ED26-9FE0-47DF-AA2C-2AD72A10902A}" type="presOf" srcId="{F6AA50A8-B0C9-42AA-9079-A742D72F4D7A}" destId="{BB8D3268-7036-49F9-8429-A8B3A5C6F02E}" srcOrd="0" destOrd="0" presId="urn:microsoft.com/office/officeart/2005/8/layout/hProcess7"/>
    <dgm:cxn modelId="{8D694811-9D50-46D5-8B1B-5545B0E83246}" type="presOf" srcId="{FFB4B9CE-D28D-4EB6-B226-701298CA298E}" destId="{CF567DD1-A669-4869-B27D-3AA0880EFFA3}" srcOrd="1" destOrd="0" presId="urn:microsoft.com/office/officeart/2005/8/layout/hProcess7"/>
    <dgm:cxn modelId="{A1B0AAA9-923D-4A0A-BCA5-CF4895513868}" type="presOf" srcId="{85C5131F-6BD3-41A0-97FD-6B248D2C74B5}" destId="{F9A849B0-1B1F-4785-95BA-5EABB89F793F}" srcOrd="1" destOrd="0" presId="urn:microsoft.com/office/officeart/2005/8/layout/hProcess7"/>
    <dgm:cxn modelId="{7746F634-5175-4AED-8E1F-29E39AB0CA15}" srcId="{4DD9D635-49F3-4DAA-8DE9-E8FCCD76AB0D}" destId="{E4C6CEB1-F681-41AC-B355-0E15581C4366}" srcOrd="0" destOrd="0" parTransId="{64C1935F-5AFA-4F86-AE2A-C185ABE9CF28}" sibTransId="{116229F5-86A6-4BD2-8C07-D80BCC08A261}"/>
    <dgm:cxn modelId="{154CB467-5014-468A-B566-3B1C9294B5DF}" type="presOf" srcId="{4DD9D635-49F3-4DAA-8DE9-E8FCCD76AB0D}" destId="{2A47C9AE-C361-4A37-BABE-F58399EA7881}" srcOrd="0" destOrd="0" presId="urn:microsoft.com/office/officeart/2005/8/layout/hProcess7"/>
    <dgm:cxn modelId="{5AA5752E-2FE7-4CA5-A8EA-B73265CA4EA9}" type="presOf" srcId="{839DE541-7A16-4756-A025-AA0132C4591E}" destId="{A6DFF0B2-AE81-447B-A2D6-DC7513950DBF}" srcOrd="1" destOrd="0" presId="urn:microsoft.com/office/officeart/2005/8/layout/hProcess7"/>
    <dgm:cxn modelId="{8EA96725-1CD9-458C-BD58-819FB4445D02}" srcId="{4DD9D635-49F3-4DAA-8DE9-E8FCCD76AB0D}" destId="{FFB4B9CE-D28D-4EB6-B226-701298CA298E}" srcOrd="3" destOrd="0" parTransId="{227513A4-B1B8-4DA0-B874-3A9781EB5170}" sibTransId="{BAAAE1FF-1FE7-4E3F-BFE5-1A1BF0567B10}"/>
    <dgm:cxn modelId="{318DF7E2-2F3E-4DC2-AE8E-501031B2738F}" srcId="{85C5131F-6BD3-41A0-97FD-6B248D2C74B5}" destId="{F8615DA9-E45C-4301-9CAB-91542DF9D493}" srcOrd="0" destOrd="0" parTransId="{51BF5565-3B8A-4DC1-877E-DD7B47A2AA72}" sibTransId="{65D934C6-F079-4F0B-B1BB-D07E7F3733A8}"/>
    <dgm:cxn modelId="{AC4DE022-AC49-4000-897C-239A5020C82C}" type="presOf" srcId="{E4C6CEB1-F681-41AC-B355-0E15581C4366}" destId="{B79F4E1E-ABA2-4721-988B-00FBDC33FC56}" srcOrd="1" destOrd="0" presId="urn:microsoft.com/office/officeart/2005/8/layout/hProcess7"/>
    <dgm:cxn modelId="{47B89383-9EE9-442D-9C16-519F8ADD9DE7}" type="presOf" srcId="{839DE541-7A16-4756-A025-AA0132C4591E}" destId="{D142A4F8-45AD-4239-8C97-D792708C8B67}" srcOrd="0" destOrd="0" presId="urn:microsoft.com/office/officeart/2005/8/layout/hProcess7"/>
    <dgm:cxn modelId="{13323B90-F0A7-456C-9290-002C33458AFD}" srcId="{E4C6CEB1-F681-41AC-B355-0E15581C4366}" destId="{F6AA50A8-B0C9-42AA-9079-A742D72F4D7A}" srcOrd="0" destOrd="0" parTransId="{185A71B6-5CD5-4CC9-80D5-9B553328F785}" sibTransId="{EC08C8F9-818F-4483-8C92-1D554DA2D75F}"/>
    <dgm:cxn modelId="{365118CB-A48F-429A-B651-7673256CF0A5}" type="presOf" srcId="{5431B3C9-CB25-48B3-A0EA-62C07CD6348B}" destId="{2D883FFA-BA3E-4607-B56F-16F010F4CB1E}" srcOrd="0" destOrd="1" presId="urn:microsoft.com/office/officeart/2005/8/layout/hProcess7"/>
    <dgm:cxn modelId="{111E7CC3-3432-4FC0-B1F4-0B7EB1956DB5}" type="presOf" srcId="{F8615DA9-E45C-4301-9CAB-91542DF9D493}" destId="{C8AF1771-AB7D-4F77-8FFE-BE205EAB2464}" srcOrd="0" destOrd="0" presId="urn:microsoft.com/office/officeart/2005/8/layout/hProcess7"/>
    <dgm:cxn modelId="{12B55CE2-621A-485B-B7BC-E78B5454E762}" type="presOf" srcId="{FFB4B9CE-D28D-4EB6-B226-701298CA298E}" destId="{D73D5AE8-C42E-434E-819C-544C08222F0D}" srcOrd="0" destOrd="0" presId="urn:microsoft.com/office/officeart/2005/8/layout/hProcess7"/>
    <dgm:cxn modelId="{CB98E338-3A66-4793-961E-C027649EB107}" type="presOf" srcId="{C7A15D32-1466-4E85-B27D-7F6119FF11AA}" destId="{8AB171E6-A24D-418F-9B59-9919BD697909}" srcOrd="0" destOrd="0" presId="urn:microsoft.com/office/officeart/2005/8/layout/hProcess7"/>
    <dgm:cxn modelId="{D1C38355-74B3-498E-A0D5-A356B986EE32}" srcId="{839DE541-7A16-4756-A025-AA0132C4591E}" destId="{5431B3C9-CB25-48B3-A0EA-62C07CD6348B}" srcOrd="1" destOrd="0" parTransId="{3D7E6394-D390-4271-A5D2-08DB07B66535}" sibTransId="{BF4D53C4-20E8-4F6C-B24A-36F60180A7F4}"/>
    <dgm:cxn modelId="{DEBB636E-0229-4E49-BA7F-B05C1139DA73}" srcId="{4DD9D635-49F3-4DAA-8DE9-E8FCCD76AB0D}" destId="{839DE541-7A16-4756-A025-AA0132C4591E}" srcOrd="1" destOrd="0" parTransId="{B3F3F6EC-0D5A-456B-A4C9-A2683D75C36F}" sibTransId="{376DD9F7-525A-486A-AF65-19DC79D7F6CF}"/>
    <dgm:cxn modelId="{9FC76DD1-8C9D-4B84-BE90-E161186B7105}" type="presOf" srcId="{85C5131F-6BD3-41A0-97FD-6B248D2C74B5}" destId="{8F8EE15E-004A-4B43-9C42-935BF3F15702}" srcOrd="0" destOrd="0" presId="urn:microsoft.com/office/officeart/2005/8/layout/hProcess7"/>
    <dgm:cxn modelId="{A26CDBCA-A17A-48E6-8D62-5368F5B7C7F7}" srcId="{FFB4B9CE-D28D-4EB6-B226-701298CA298E}" destId="{C7A15D32-1466-4E85-B27D-7F6119FF11AA}" srcOrd="0" destOrd="0" parTransId="{031DFB36-23FB-4563-81DD-01CA9F4FCEF7}" sibTransId="{73B74E14-8DA4-4CEF-82AF-CABCD79DB058}"/>
    <dgm:cxn modelId="{57033C29-7784-4389-A6D0-E60429612CBF}" type="presParOf" srcId="{2A47C9AE-C361-4A37-BABE-F58399EA7881}" destId="{F9AF320B-451E-4F8D-933E-78B84FF64C14}" srcOrd="0" destOrd="0" presId="urn:microsoft.com/office/officeart/2005/8/layout/hProcess7"/>
    <dgm:cxn modelId="{9CB1C729-01D8-497A-B112-8DB1C6FFFAAF}" type="presParOf" srcId="{F9AF320B-451E-4F8D-933E-78B84FF64C14}" destId="{DC9A348B-C154-4076-8109-441F6B101C50}" srcOrd="0" destOrd="0" presId="urn:microsoft.com/office/officeart/2005/8/layout/hProcess7"/>
    <dgm:cxn modelId="{B9EB6B5A-9DE6-4279-9E26-1B0D97491487}" type="presParOf" srcId="{F9AF320B-451E-4F8D-933E-78B84FF64C14}" destId="{B79F4E1E-ABA2-4721-988B-00FBDC33FC56}" srcOrd="1" destOrd="0" presId="urn:microsoft.com/office/officeart/2005/8/layout/hProcess7"/>
    <dgm:cxn modelId="{79B7293E-A8EE-46F4-A6F3-6C078D278E2E}" type="presParOf" srcId="{F9AF320B-451E-4F8D-933E-78B84FF64C14}" destId="{BB8D3268-7036-49F9-8429-A8B3A5C6F02E}" srcOrd="2" destOrd="0" presId="urn:microsoft.com/office/officeart/2005/8/layout/hProcess7"/>
    <dgm:cxn modelId="{398A4876-35CA-4180-A49B-9B18B852093F}" type="presParOf" srcId="{2A47C9AE-C361-4A37-BABE-F58399EA7881}" destId="{836EDD6C-7D86-4D2F-8237-A05DFCD9A5FC}" srcOrd="1" destOrd="0" presId="urn:microsoft.com/office/officeart/2005/8/layout/hProcess7"/>
    <dgm:cxn modelId="{A245AFC8-7626-4CF4-A247-BA16AAD3D8ED}" type="presParOf" srcId="{2A47C9AE-C361-4A37-BABE-F58399EA7881}" destId="{44FF2D39-11F3-4865-A196-8D859FCC083B}" srcOrd="2" destOrd="0" presId="urn:microsoft.com/office/officeart/2005/8/layout/hProcess7"/>
    <dgm:cxn modelId="{3813EB32-154C-4F4D-9ACC-E98CC52D51C5}" type="presParOf" srcId="{44FF2D39-11F3-4865-A196-8D859FCC083B}" destId="{DE14F1AE-862A-44A4-BDC5-A545882F25D4}" srcOrd="0" destOrd="0" presId="urn:microsoft.com/office/officeart/2005/8/layout/hProcess7"/>
    <dgm:cxn modelId="{0344F57A-8DE3-4AD5-9D6B-92E28BABF878}" type="presParOf" srcId="{44FF2D39-11F3-4865-A196-8D859FCC083B}" destId="{95BA10E5-BE60-4B55-95A5-3E9A5BC26250}" srcOrd="1" destOrd="0" presId="urn:microsoft.com/office/officeart/2005/8/layout/hProcess7"/>
    <dgm:cxn modelId="{6B97F2EA-531C-403E-A02B-CB447FC6F00C}" type="presParOf" srcId="{44FF2D39-11F3-4865-A196-8D859FCC083B}" destId="{5B2F23A6-5D00-4247-8AE5-67F6C51D4322}" srcOrd="2" destOrd="0" presId="urn:microsoft.com/office/officeart/2005/8/layout/hProcess7"/>
    <dgm:cxn modelId="{4D9BF684-CD2B-498C-8D17-61702593144D}" type="presParOf" srcId="{2A47C9AE-C361-4A37-BABE-F58399EA7881}" destId="{E80DC0A5-55E3-49F8-9B41-F95FDE0AEFB2}" srcOrd="3" destOrd="0" presId="urn:microsoft.com/office/officeart/2005/8/layout/hProcess7"/>
    <dgm:cxn modelId="{C9494B35-688C-414E-88B2-3323178C3522}" type="presParOf" srcId="{2A47C9AE-C361-4A37-BABE-F58399EA7881}" destId="{CD6C2930-2D01-4BC0-B16F-2B49C0227F80}" srcOrd="4" destOrd="0" presId="urn:microsoft.com/office/officeart/2005/8/layout/hProcess7"/>
    <dgm:cxn modelId="{C3DDA7C3-6432-4EB0-BD9E-B5A72962CE9A}" type="presParOf" srcId="{CD6C2930-2D01-4BC0-B16F-2B49C0227F80}" destId="{D142A4F8-45AD-4239-8C97-D792708C8B67}" srcOrd="0" destOrd="0" presId="urn:microsoft.com/office/officeart/2005/8/layout/hProcess7"/>
    <dgm:cxn modelId="{293E02E1-F90F-437F-AB67-F11F2BCAEEF3}" type="presParOf" srcId="{CD6C2930-2D01-4BC0-B16F-2B49C0227F80}" destId="{A6DFF0B2-AE81-447B-A2D6-DC7513950DBF}" srcOrd="1" destOrd="0" presId="urn:microsoft.com/office/officeart/2005/8/layout/hProcess7"/>
    <dgm:cxn modelId="{75814C16-E7C2-4419-8720-37A1C2314716}" type="presParOf" srcId="{CD6C2930-2D01-4BC0-B16F-2B49C0227F80}" destId="{2D883FFA-BA3E-4607-B56F-16F010F4CB1E}" srcOrd="2" destOrd="0" presId="urn:microsoft.com/office/officeart/2005/8/layout/hProcess7"/>
    <dgm:cxn modelId="{75049881-C155-43AA-8C76-DA2A01B163B1}" type="presParOf" srcId="{2A47C9AE-C361-4A37-BABE-F58399EA7881}" destId="{D0AFADA2-9339-4901-B8D5-1CEFD8E17BE1}" srcOrd="5" destOrd="0" presId="urn:microsoft.com/office/officeart/2005/8/layout/hProcess7"/>
    <dgm:cxn modelId="{D6073BCC-FA74-4867-8FA5-1D7519D4B505}" type="presParOf" srcId="{2A47C9AE-C361-4A37-BABE-F58399EA7881}" destId="{418BF145-8712-4122-99C4-0C9EB765A329}" srcOrd="6" destOrd="0" presId="urn:microsoft.com/office/officeart/2005/8/layout/hProcess7"/>
    <dgm:cxn modelId="{114CF237-826D-4A8A-9DD2-B4A56DE2A01A}" type="presParOf" srcId="{418BF145-8712-4122-99C4-0C9EB765A329}" destId="{F2886666-BAAC-410E-BC81-8325C5D6A10A}" srcOrd="0" destOrd="0" presId="urn:microsoft.com/office/officeart/2005/8/layout/hProcess7"/>
    <dgm:cxn modelId="{330DD891-7B5C-439E-9829-A29C98C7D0A4}" type="presParOf" srcId="{418BF145-8712-4122-99C4-0C9EB765A329}" destId="{305C6B2C-248A-4CFF-BA97-619A5039E01A}" srcOrd="1" destOrd="0" presId="urn:microsoft.com/office/officeart/2005/8/layout/hProcess7"/>
    <dgm:cxn modelId="{33CC4F73-953D-4BB9-8D91-3809E7D9943F}" type="presParOf" srcId="{418BF145-8712-4122-99C4-0C9EB765A329}" destId="{0E1953B1-6EEE-4F08-BC05-26BCF73D6E06}" srcOrd="2" destOrd="0" presId="urn:microsoft.com/office/officeart/2005/8/layout/hProcess7"/>
    <dgm:cxn modelId="{5EFAC426-86BF-462A-AA12-C3FC8554AA3A}" type="presParOf" srcId="{2A47C9AE-C361-4A37-BABE-F58399EA7881}" destId="{FCEA3BC6-F5EF-4140-A6D9-D0F4338A2860}" srcOrd="7" destOrd="0" presId="urn:microsoft.com/office/officeart/2005/8/layout/hProcess7"/>
    <dgm:cxn modelId="{D1D8DD1D-3160-4EA2-99B0-E09A3F7E1D2B}" type="presParOf" srcId="{2A47C9AE-C361-4A37-BABE-F58399EA7881}" destId="{5EC055C4-2F6A-4164-8527-E26A68EE2A11}" srcOrd="8" destOrd="0" presId="urn:microsoft.com/office/officeart/2005/8/layout/hProcess7"/>
    <dgm:cxn modelId="{2DC5F02F-1B19-42E8-9AE9-56FBC1B65074}" type="presParOf" srcId="{5EC055C4-2F6A-4164-8527-E26A68EE2A11}" destId="{8F8EE15E-004A-4B43-9C42-935BF3F15702}" srcOrd="0" destOrd="0" presId="urn:microsoft.com/office/officeart/2005/8/layout/hProcess7"/>
    <dgm:cxn modelId="{1C41C6E5-F09F-485C-9767-2985362CC974}" type="presParOf" srcId="{5EC055C4-2F6A-4164-8527-E26A68EE2A11}" destId="{F9A849B0-1B1F-4785-95BA-5EABB89F793F}" srcOrd="1" destOrd="0" presId="urn:microsoft.com/office/officeart/2005/8/layout/hProcess7"/>
    <dgm:cxn modelId="{6284A233-A3AF-49EE-A177-6AC4E630E15B}" type="presParOf" srcId="{5EC055C4-2F6A-4164-8527-E26A68EE2A11}" destId="{C8AF1771-AB7D-4F77-8FFE-BE205EAB2464}" srcOrd="2" destOrd="0" presId="urn:microsoft.com/office/officeart/2005/8/layout/hProcess7"/>
    <dgm:cxn modelId="{2E3E52CE-97C4-4F31-A824-A2D1244107DC}" type="presParOf" srcId="{2A47C9AE-C361-4A37-BABE-F58399EA7881}" destId="{7406D00A-BB82-4216-9357-4F6C6AE14E12}" srcOrd="9" destOrd="0" presId="urn:microsoft.com/office/officeart/2005/8/layout/hProcess7"/>
    <dgm:cxn modelId="{8BD6BF25-CE15-4897-AFA9-3A06FFF9FAD3}" type="presParOf" srcId="{2A47C9AE-C361-4A37-BABE-F58399EA7881}" destId="{F4C486A3-40CC-4CAD-8562-003FEC0D1440}" srcOrd="10" destOrd="0" presId="urn:microsoft.com/office/officeart/2005/8/layout/hProcess7"/>
    <dgm:cxn modelId="{DA240715-873F-42CD-92B2-DBA7496FACE7}" type="presParOf" srcId="{F4C486A3-40CC-4CAD-8562-003FEC0D1440}" destId="{2CAA1B10-9738-4C8D-B735-E22A02B77F9C}" srcOrd="0" destOrd="0" presId="urn:microsoft.com/office/officeart/2005/8/layout/hProcess7"/>
    <dgm:cxn modelId="{402600F3-A448-4704-BD10-E9F42F92C567}" type="presParOf" srcId="{F4C486A3-40CC-4CAD-8562-003FEC0D1440}" destId="{75B20FB0-2066-4D64-83BA-4760437EA44E}" srcOrd="1" destOrd="0" presId="urn:microsoft.com/office/officeart/2005/8/layout/hProcess7"/>
    <dgm:cxn modelId="{FFA149BD-B7B5-4E16-97E8-02067753DD43}" type="presParOf" srcId="{F4C486A3-40CC-4CAD-8562-003FEC0D1440}" destId="{51978123-237A-4895-97AA-89E014C674D0}" srcOrd="2" destOrd="0" presId="urn:microsoft.com/office/officeart/2005/8/layout/hProcess7"/>
    <dgm:cxn modelId="{3D31B170-816E-4151-BD05-E76F281AEBAE}" type="presParOf" srcId="{2A47C9AE-C361-4A37-BABE-F58399EA7881}" destId="{98FB563C-DD43-410D-878A-95F506D2408C}" srcOrd="11" destOrd="0" presId="urn:microsoft.com/office/officeart/2005/8/layout/hProcess7"/>
    <dgm:cxn modelId="{8D947019-145C-496B-9D96-156F2F09C254}" type="presParOf" srcId="{2A47C9AE-C361-4A37-BABE-F58399EA7881}" destId="{D599E4B6-7114-4D27-BD87-DA1CB03CB9B4}" srcOrd="12" destOrd="0" presId="urn:microsoft.com/office/officeart/2005/8/layout/hProcess7"/>
    <dgm:cxn modelId="{7386D7EB-EAC3-45C9-8D9E-B1900655C452}" type="presParOf" srcId="{D599E4B6-7114-4D27-BD87-DA1CB03CB9B4}" destId="{D73D5AE8-C42E-434E-819C-544C08222F0D}" srcOrd="0" destOrd="0" presId="urn:microsoft.com/office/officeart/2005/8/layout/hProcess7"/>
    <dgm:cxn modelId="{75C5CB29-AC8B-4068-B2B4-5BE06E4E5CF8}" type="presParOf" srcId="{D599E4B6-7114-4D27-BD87-DA1CB03CB9B4}" destId="{CF567DD1-A669-4869-B27D-3AA0880EFFA3}" srcOrd="1" destOrd="0" presId="urn:microsoft.com/office/officeart/2005/8/layout/hProcess7"/>
    <dgm:cxn modelId="{63F52EBE-3AE1-4E2F-8A73-E6510F184F35}" type="presParOf" srcId="{D599E4B6-7114-4D27-BD87-DA1CB03CB9B4}" destId="{8AB171E6-A24D-418F-9B59-9919BD69790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F62C9E-1906-4D6B-9805-504F598C9B15}">
      <dsp:nvSpPr>
        <dsp:cNvPr id="0" name=""/>
        <dsp:cNvSpPr/>
      </dsp:nvSpPr>
      <dsp:spPr>
        <a:xfrm>
          <a:off x="2013" y="0"/>
          <a:ext cx="1976071" cy="3384375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smtClean="0"/>
            <a:t>Phase 1 preparation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b="0" kern="1200" smtClean="0"/>
            <a:t>1-2 wks</a:t>
          </a:r>
          <a:endParaRPr lang="en-GB" sz="1050" b="0" kern="1200"/>
        </a:p>
      </dsp:txBody>
      <dsp:txXfrm>
        <a:off x="2013" y="0"/>
        <a:ext cx="1976071" cy="1015312"/>
      </dsp:txXfrm>
    </dsp:sp>
    <dsp:sp modelId="{136C0260-847C-4BE6-85DC-BAFC726F3342}">
      <dsp:nvSpPr>
        <dsp:cNvPr id="0" name=""/>
        <dsp:cNvSpPr/>
      </dsp:nvSpPr>
      <dsp:spPr>
        <a:xfrm>
          <a:off x="199620" y="1016304"/>
          <a:ext cx="1580856" cy="10204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kern="1200" smtClean="0">
              <a:solidFill>
                <a:schemeClr val="tx1"/>
              </a:solidFill>
              <a:latin typeface="Gill Sans MT" pitchFamily="34" charset="0"/>
            </a:rPr>
            <a:t>Background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kern="1200" smtClean="0">
              <a:solidFill>
                <a:schemeClr val="tx1"/>
              </a:solidFill>
              <a:latin typeface="Gill Sans MT" pitchFamily="34" charset="0"/>
            </a:rPr>
            <a:t>reading</a:t>
          </a:r>
          <a:endParaRPr lang="en-GB" sz="900" b="0" kern="1200">
            <a:solidFill>
              <a:schemeClr val="tx1"/>
            </a:solidFill>
            <a:latin typeface="Gill Sans MT" pitchFamily="34" charset="0"/>
          </a:endParaRPr>
        </a:p>
      </dsp:txBody>
      <dsp:txXfrm>
        <a:off x="199620" y="1016304"/>
        <a:ext cx="1580856" cy="1020435"/>
      </dsp:txXfrm>
    </dsp:sp>
    <dsp:sp modelId="{4445FA57-8159-48BE-93C4-9EB59FCCC4EA}">
      <dsp:nvSpPr>
        <dsp:cNvPr id="0" name=""/>
        <dsp:cNvSpPr/>
      </dsp:nvSpPr>
      <dsp:spPr>
        <a:xfrm>
          <a:off x="199620" y="2193729"/>
          <a:ext cx="1580856" cy="10204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kern="1200" smtClean="0">
              <a:solidFill>
                <a:schemeClr val="tx1"/>
              </a:solidFill>
              <a:latin typeface="Gill Sans MT" pitchFamily="34" charset="0"/>
            </a:rPr>
            <a:t>Preparatory assignment</a:t>
          </a:r>
          <a:endParaRPr lang="en-GB" sz="900" b="0" kern="1200">
            <a:solidFill>
              <a:schemeClr val="tx1"/>
            </a:solidFill>
            <a:latin typeface="Gill Sans MT" pitchFamily="34" charset="0"/>
          </a:endParaRPr>
        </a:p>
      </dsp:txBody>
      <dsp:txXfrm>
        <a:off x="199620" y="2193729"/>
        <a:ext cx="1580856" cy="1020435"/>
      </dsp:txXfrm>
    </dsp:sp>
    <dsp:sp modelId="{505E2ECC-CDDE-44D3-9142-55ECAD8BA160}">
      <dsp:nvSpPr>
        <dsp:cNvPr id="0" name=""/>
        <dsp:cNvSpPr/>
      </dsp:nvSpPr>
      <dsp:spPr>
        <a:xfrm>
          <a:off x="2126290" y="0"/>
          <a:ext cx="1976071" cy="3384375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Phase 2: Face to face learning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b="0" kern="1200" dirty="0" smtClean="0"/>
            <a:t>6 days</a:t>
          </a:r>
          <a:endParaRPr lang="en-GB" sz="1050" b="0" kern="1200" dirty="0"/>
        </a:p>
      </dsp:txBody>
      <dsp:txXfrm>
        <a:off x="2126290" y="0"/>
        <a:ext cx="1976071" cy="1015312"/>
      </dsp:txXfrm>
    </dsp:sp>
    <dsp:sp modelId="{5BE3468C-8EAE-49DD-BEFE-0D9DA404BB51}">
      <dsp:nvSpPr>
        <dsp:cNvPr id="0" name=""/>
        <dsp:cNvSpPr/>
      </dsp:nvSpPr>
      <dsp:spPr>
        <a:xfrm>
          <a:off x="2323897" y="1015395"/>
          <a:ext cx="1580856" cy="4930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kern="1200" smtClean="0">
              <a:solidFill>
                <a:schemeClr val="tx1"/>
              </a:solidFill>
              <a:latin typeface="Gill Sans MT" pitchFamily="34" charset="0"/>
            </a:rPr>
            <a:t>Classroom learning</a:t>
          </a:r>
          <a:endParaRPr lang="en-GB" sz="900" b="0" kern="1200">
            <a:solidFill>
              <a:schemeClr val="tx1"/>
            </a:solidFill>
            <a:latin typeface="Gill Sans MT" pitchFamily="34" charset="0"/>
          </a:endParaRPr>
        </a:p>
      </dsp:txBody>
      <dsp:txXfrm>
        <a:off x="2323897" y="1015395"/>
        <a:ext cx="1580856" cy="493031"/>
      </dsp:txXfrm>
    </dsp:sp>
    <dsp:sp modelId="{B83695C8-128C-452B-A1EB-2B3587BE9CAF}">
      <dsp:nvSpPr>
        <dsp:cNvPr id="0" name=""/>
        <dsp:cNvSpPr/>
      </dsp:nvSpPr>
      <dsp:spPr>
        <a:xfrm>
          <a:off x="2323897" y="1584277"/>
          <a:ext cx="1580856" cy="4930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kern="1200" smtClean="0">
              <a:solidFill>
                <a:schemeClr val="tx1"/>
              </a:solidFill>
              <a:latin typeface="Gill Sans MT" pitchFamily="34" charset="0"/>
            </a:rPr>
            <a:t>TTC core skills - Practical demonstration</a:t>
          </a:r>
          <a:endParaRPr lang="en-GB" sz="900" b="0" kern="1200">
            <a:solidFill>
              <a:schemeClr val="tx1"/>
            </a:solidFill>
            <a:latin typeface="Gill Sans MT" pitchFamily="34" charset="0"/>
          </a:endParaRPr>
        </a:p>
      </dsp:txBody>
      <dsp:txXfrm>
        <a:off x="2323897" y="1584277"/>
        <a:ext cx="1580856" cy="493031"/>
      </dsp:txXfrm>
    </dsp:sp>
    <dsp:sp modelId="{739D5AC6-3A36-4520-B462-8FFAADD4FD5A}">
      <dsp:nvSpPr>
        <dsp:cNvPr id="0" name=""/>
        <dsp:cNvSpPr/>
      </dsp:nvSpPr>
      <dsp:spPr>
        <a:xfrm>
          <a:off x="2323897" y="2153159"/>
          <a:ext cx="1580856" cy="4930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kern="1200" smtClean="0">
              <a:solidFill>
                <a:schemeClr val="tx1"/>
              </a:solidFill>
              <a:latin typeface="Gill Sans MT" pitchFamily="34" charset="0"/>
            </a:rPr>
            <a:t>TTC supervision and data orientation and practice</a:t>
          </a:r>
          <a:endParaRPr lang="en-GB" sz="900" b="0" kern="1200">
            <a:solidFill>
              <a:schemeClr val="tx1"/>
            </a:solidFill>
            <a:latin typeface="Gill Sans MT" pitchFamily="34" charset="0"/>
          </a:endParaRPr>
        </a:p>
      </dsp:txBody>
      <dsp:txXfrm>
        <a:off x="2323897" y="2153159"/>
        <a:ext cx="1580856" cy="493031"/>
      </dsp:txXfrm>
    </dsp:sp>
    <dsp:sp modelId="{CAE39143-6381-4A28-B571-99E3AAEF5037}">
      <dsp:nvSpPr>
        <dsp:cNvPr id="0" name=""/>
        <dsp:cNvSpPr/>
      </dsp:nvSpPr>
      <dsp:spPr>
        <a:xfrm>
          <a:off x="2323897" y="2722042"/>
          <a:ext cx="1580856" cy="4930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kern="1200" smtClean="0">
              <a:solidFill>
                <a:schemeClr val="tx1"/>
              </a:solidFill>
              <a:latin typeface="Gill Sans MT" pitchFamily="34" charset="0"/>
            </a:rPr>
            <a:t>Orientation to eLearning component</a:t>
          </a:r>
          <a:endParaRPr lang="en-GB" sz="900" b="0" kern="1200">
            <a:solidFill>
              <a:schemeClr val="tx1"/>
            </a:solidFill>
            <a:latin typeface="Gill Sans MT" pitchFamily="34" charset="0"/>
          </a:endParaRPr>
        </a:p>
      </dsp:txBody>
      <dsp:txXfrm>
        <a:off x="2323897" y="2722042"/>
        <a:ext cx="1580856" cy="493031"/>
      </dsp:txXfrm>
    </dsp:sp>
    <dsp:sp modelId="{B187375C-F107-4970-A5D0-B978140AD0A0}">
      <dsp:nvSpPr>
        <dsp:cNvPr id="0" name=""/>
        <dsp:cNvSpPr/>
      </dsp:nvSpPr>
      <dsp:spPr>
        <a:xfrm>
          <a:off x="4250566" y="0"/>
          <a:ext cx="1976071" cy="3384375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smtClean="0"/>
            <a:t>Phase 3: Online learning-wv eCampus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b="0" kern="1200" smtClean="0"/>
            <a:t>2 months</a:t>
          </a:r>
          <a:endParaRPr lang="en-GB" sz="1050" b="0" kern="1200"/>
        </a:p>
      </dsp:txBody>
      <dsp:txXfrm>
        <a:off x="4250566" y="0"/>
        <a:ext cx="1976071" cy="1015312"/>
      </dsp:txXfrm>
    </dsp:sp>
    <dsp:sp modelId="{181F17AD-EFF0-4234-86A2-2282051F6B9E}">
      <dsp:nvSpPr>
        <dsp:cNvPr id="0" name=""/>
        <dsp:cNvSpPr/>
      </dsp:nvSpPr>
      <dsp:spPr>
        <a:xfrm>
          <a:off x="4448173" y="1015952"/>
          <a:ext cx="1580856" cy="3915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kern="1200" smtClean="0">
              <a:solidFill>
                <a:schemeClr val="tx1"/>
              </a:solidFill>
              <a:latin typeface="Gill Sans MT" pitchFamily="34" charset="0"/>
            </a:rPr>
            <a:t>TTC 2 orientation and evidence base</a:t>
          </a:r>
          <a:endParaRPr lang="en-GB" sz="900" b="0" kern="1200">
            <a:solidFill>
              <a:schemeClr val="tx1"/>
            </a:solidFill>
            <a:latin typeface="Gill Sans MT" pitchFamily="34" charset="0"/>
          </a:endParaRPr>
        </a:p>
      </dsp:txBody>
      <dsp:txXfrm>
        <a:off x="4448173" y="1015952"/>
        <a:ext cx="1580856" cy="391524"/>
      </dsp:txXfrm>
    </dsp:sp>
    <dsp:sp modelId="{F107B012-F7ED-4B57-96FF-1B2C29DAED03}">
      <dsp:nvSpPr>
        <dsp:cNvPr id="0" name=""/>
        <dsp:cNvSpPr/>
      </dsp:nvSpPr>
      <dsp:spPr>
        <a:xfrm>
          <a:off x="4448173" y="1467712"/>
          <a:ext cx="1580856" cy="3915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kern="1200" smtClean="0">
              <a:solidFill>
                <a:schemeClr val="tx1"/>
              </a:solidFill>
              <a:latin typeface="Gill Sans MT" pitchFamily="34" charset="0"/>
            </a:rPr>
            <a:t>TTC methodology technical background (BCC)</a:t>
          </a:r>
          <a:endParaRPr lang="en-GB" sz="900" b="0" kern="1200">
            <a:solidFill>
              <a:schemeClr val="tx1"/>
            </a:solidFill>
            <a:latin typeface="Gill Sans MT" pitchFamily="34" charset="0"/>
          </a:endParaRPr>
        </a:p>
      </dsp:txBody>
      <dsp:txXfrm>
        <a:off x="4448173" y="1467712"/>
        <a:ext cx="1580856" cy="391524"/>
      </dsp:txXfrm>
    </dsp:sp>
    <dsp:sp modelId="{D418E880-FCBE-48C0-AF06-3B37640F19A8}">
      <dsp:nvSpPr>
        <dsp:cNvPr id="0" name=""/>
        <dsp:cNvSpPr/>
      </dsp:nvSpPr>
      <dsp:spPr>
        <a:xfrm>
          <a:off x="4448173" y="1919471"/>
          <a:ext cx="1580856" cy="3915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kern="1200" smtClean="0">
              <a:solidFill>
                <a:schemeClr val="tx1"/>
              </a:solidFill>
              <a:latin typeface="Gill Sans MT" pitchFamily="34" charset="0"/>
            </a:rPr>
            <a:t>TTC technical content orientation</a:t>
          </a:r>
          <a:endParaRPr lang="en-GB" sz="900" b="0" kern="1200">
            <a:solidFill>
              <a:schemeClr val="tx1"/>
            </a:solidFill>
            <a:latin typeface="Gill Sans MT" pitchFamily="34" charset="0"/>
          </a:endParaRPr>
        </a:p>
      </dsp:txBody>
      <dsp:txXfrm>
        <a:off x="4448173" y="1919471"/>
        <a:ext cx="1580856" cy="391524"/>
      </dsp:txXfrm>
    </dsp:sp>
    <dsp:sp modelId="{B739AD8D-6C61-48AB-B816-0EF342028F58}">
      <dsp:nvSpPr>
        <dsp:cNvPr id="0" name=""/>
        <dsp:cNvSpPr/>
      </dsp:nvSpPr>
      <dsp:spPr>
        <a:xfrm>
          <a:off x="4448173" y="2371231"/>
          <a:ext cx="1580856" cy="3915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kern="1200" dirty="0" smtClean="0">
              <a:solidFill>
                <a:schemeClr val="tx1"/>
              </a:solidFill>
              <a:latin typeface="Gill Sans MT" pitchFamily="34" charset="0"/>
            </a:rPr>
            <a:t>TTC data and supervision design </a:t>
          </a:r>
          <a:endParaRPr lang="en-GB" sz="900" b="0" kern="1200" dirty="0">
            <a:solidFill>
              <a:schemeClr val="tx1"/>
            </a:solidFill>
            <a:latin typeface="Gill Sans MT" pitchFamily="34" charset="0"/>
          </a:endParaRPr>
        </a:p>
      </dsp:txBody>
      <dsp:txXfrm>
        <a:off x="4448173" y="2371231"/>
        <a:ext cx="1580856" cy="391524"/>
      </dsp:txXfrm>
    </dsp:sp>
    <dsp:sp modelId="{8A5B5A34-ABCE-49F4-960C-8E91EF5A3E51}">
      <dsp:nvSpPr>
        <dsp:cNvPr id="0" name=""/>
        <dsp:cNvSpPr/>
      </dsp:nvSpPr>
      <dsp:spPr>
        <a:xfrm>
          <a:off x="4448173" y="2822990"/>
          <a:ext cx="1580856" cy="3915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kern="1200" smtClean="0">
              <a:solidFill>
                <a:schemeClr val="tx1"/>
              </a:solidFill>
              <a:latin typeface="Gill Sans MT" pitchFamily="34" charset="0"/>
            </a:rPr>
            <a:t>Action planning</a:t>
          </a:r>
          <a:endParaRPr lang="en-GB" sz="900" b="0" kern="1200">
            <a:solidFill>
              <a:schemeClr val="tx1"/>
            </a:solidFill>
            <a:latin typeface="Gill Sans MT" pitchFamily="34" charset="0"/>
          </a:endParaRPr>
        </a:p>
      </dsp:txBody>
      <dsp:txXfrm>
        <a:off x="4448173" y="2822990"/>
        <a:ext cx="1580856" cy="391524"/>
      </dsp:txXfrm>
    </dsp:sp>
    <dsp:sp modelId="{507AD531-9901-487F-970D-CC1934DC0BB1}">
      <dsp:nvSpPr>
        <dsp:cNvPr id="0" name=""/>
        <dsp:cNvSpPr/>
      </dsp:nvSpPr>
      <dsp:spPr>
        <a:xfrm>
          <a:off x="6374843" y="0"/>
          <a:ext cx="1976071" cy="3384375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smtClean="0"/>
            <a:t>Phase 4: Learning by doing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smtClean="0"/>
            <a:t>6 months*</a:t>
          </a:r>
          <a:endParaRPr lang="en-GB" sz="1100" b="0" kern="1200"/>
        </a:p>
      </dsp:txBody>
      <dsp:txXfrm>
        <a:off x="6374843" y="0"/>
        <a:ext cx="1976071" cy="1015312"/>
      </dsp:txXfrm>
    </dsp:sp>
    <dsp:sp modelId="{7651F8AE-5AB2-4A7D-8492-B74E53DAAA87}">
      <dsp:nvSpPr>
        <dsp:cNvPr id="0" name=""/>
        <dsp:cNvSpPr/>
      </dsp:nvSpPr>
      <dsp:spPr>
        <a:xfrm>
          <a:off x="6572450" y="1016013"/>
          <a:ext cx="1580856" cy="31740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kern="1200" smtClean="0">
              <a:solidFill>
                <a:schemeClr val="tx1"/>
              </a:solidFill>
              <a:latin typeface="Gill Sans MT" pitchFamily="34" charset="0"/>
            </a:rPr>
            <a:t>Follow up webexes with TTC strategists</a:t>
          </a:r>
          <a:endParaRPr lang="en-GB" sz="900" b="0" kern="1200">
            <a:solidFill>
              <a:schemeClr val="tx1"/>
            </a:solidFill>
            <a:latin typeface="Gill Sans MT" pitchFamily="34" charset="0"/>
          </a:endParaRPr>
        </a:p>
      </dsp:txBody>
      <dsp:txXfrm>
        <a:off x="6572450" y="1016013"/>
        <a:ext cx="1580856" cy="317409"/>
      </dsp:txXfrm>
    </dsp:sp>
    <dsp:sp modelId="{26C0DD46-41A2-4D96-914D-329D19C3176E}">
      <dsp:nvSpPr>
        <dsp:cNvPr id="0" name=""/>
        <dsp:cNvSpPr/>
      </dsp:nvSpPr>
      <dsp:spPr>
        <a:xfrm>
          <a:off x="6572450" y="1382254"/>
          <a:ext cx="1580856" cy="31740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kern="1200" smtClean="0">
              <a:solidFill>
                <a:schemeClr val="tx1"/>
              </a:solidFill>
              <a:latin typeface="Gill Sans MT" pitchFamily="34" charset="0"/>
            </a:rPr>
            <a:t>TTC2 integration support</a:t>
          </a:r>
          <a:endParaRPr lang="en-GB" sz="900" b="0" kern="1200">
            <a:solidFill>
              <a:schemeClr val="tx1"/>
            </a:solidFill>
            <a:latin typeface="Gill Sans MT" pitchFamily="34" charset="0"/>
          </a:endParaRPr>
        </a:p>
      </dsp:txBody>
      <dsp:txXfrm>
        <a:off x="6572450" y="1382254"/>
        <a:ext cx="1580856" cy="317409"/>
      </dsp:txXfrm>
    </dsp:sp>
    <dsp:sp modelId="{E180B945-8B4F-490B-A310-194DAD571949}">
      <dsp:nvSpPr>
        <dsp:cNvPr id="0" name=""/>
        <dsp:cNvSpPr/>
      </dsp:nvSpPr>
      <dsp:spPr>
        <a:xfrm>
          <a:off x="6572450" y="1748495"/>
          <a:ext cx="1580856" cy="31740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kern="1200" smtClean="0">
              <a:solidFill>
                <a:schemeClr val="tx1"/>
              </a:solidFill>
              <a:latin typeface="Gill Sans MT" pitchFamily="34" charset="0"/>
            </a:rPr>
            <a:t>TTC 2 curriculum contextualisation</a:t>
          </a:r>
          <a:endParaRPr lang="en-GB" sz="900" b="0" kern="1200">
            <a:solidFill>
              <a:schemeClr val="tx1"/>
            </a:solidFill>
            <a:latin typeface="Gill Sans MT" pitchFamily="34" charset="0"/>
          </a:endParaRPr>
        </a:p>
      </dsp:txBody>
      <dsp:txXfrm>
        <a:off x="6572450" y="1748495"/>
        <a:ext cx="1580856" cy="317409"/>
      </dsp:txXfrm>
    </dsp:sp>
    <dsp:sp modelId="{8DCCA56A-6086-4C8C-BB24-0F9BF7CCB61E}">
      <dsp:nvSpPr>
        <dsp:cNvPr id="0" name=""/>
        <dsp:cNvSpPr/>
      </dsp:nvSpPr>
      <dsp:spPr>
        <a:xfrm>
          <a:off x="6572450" y="2114737"/>
          <a:ext cx="1580856" cy="3672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kern="1200" smtClean="0">
              <a:solidFill>
                <a:schemeClr val="tx1"/>
              </a:solidFill>
              <a:latin typeface="Gill Sans MT" pitchFamily="34" charset="0"/>
            </a:rPr>
            <a:t>TTC 2 quality standards assessment</a:t>
          </a:r>
          <a:endParaRPr lang="en-GB" sz="900" b="0" kern="1200">
            <a:solidFill>
              <a:schemeClr val="tx1"/>
            </a:solidFill>
            <a:latin typeface="Gill Sans MT" pitchFamily="34" charset="0"/>
          </a:endParaRPr>
        </a:p>
      </dsp:txBody>
      <dsp:txXfrm>
        <a:off x="6572450" y="2114737"/>
        <a:ext cx="1580856" cy="367235"/>
      </dsp:txXfrm>
    </dsp:sp>
    <dsp:sp modelId="{50D59DEE-7327-48C7-A6E3-6F1141535754}">
      <dsp:nvSpPr>
        <dsp:cNvPr id="0" name=""/>
        <dsp:cNvSpPr/>
      </dsp:nvSpPr>
      <dsp:spPr>
        <a:xfrm>
          <a:off x="6572450" y="2530805"/>
          <a:ext cx="1580856" cy="31740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>
              <a:solidFill>
                <a:schemeClr val="tx1"/>
              </a:solidFill>
            </a:rPr>
            <a:t>Conducting ToT in country (with support)</a:t>
          </a:r>
          <a:endParaRPr lang="en-GB" sz="1100" kern="1200">
            <a:solidFill>
              <a:schemeClr val="tx1"/>
            </a:solidFill>
          </a:endParaRPr>
        </a:p>
      </dsp:txBody>
      <dsp:txXfrm>
        <a:off x="6572450" y="2530805"/>
        <a:ext cx="1580856" cy="317409"/>
      </dsp:txXfrm>
    </dsp:sp>
    <dsp:sp modelId="{DF7A217B-08F4-4A30-9DB4-DA2AEFCAFE7C}">
      <dsp:nvSpPr>
        <dsp:cNvPr id="0" name=""/>
        <dsp:cNvSpPr/>
      </dsp:nvSpPr>
      <dsp:spPr>
        <a:xfrm>
          <a:off x="6572450" y="2897046"/>
          <a:ext cx="1580856" cy="31740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kern="1200" smtClean="0">
              <a:solidFill>
                <a:schemeClr val="tx1"/>
              </a:solidFill>
              <a:latin typeface="Gill Sans MT" pitchFamily="34" charset="0"/>
            </a:rPr>
            <a:t>Action plan review at 3 months and 6 months</a:t>
          </a:r>
          <a:endParaRPr lang="en-GB" sz="900" b="0" kern="1200">
            <a:solidFill>
              <a:schemeClr val="tx1"/>
            </a:solidFill>
            <a:latin typeface="Gill Sans MT" pitchFamily="34" charset="0"/>
          </a:endParaRPr>
        </a:p>
      </dsp:txBody>
      <dsp:txXfrm>
        <a:off x="6572450" y="2897046"/>
        <a:ext cx="1580856" cy="3174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9A348B-C154-4076-8109-441F6B101C50}">
      <dsp:nvSpPr>
        <dsp:cNvPr id="0" name=""/>
        <dsp:cNvSpPr/>
      </dsp:nvSpPr>
      <dsp:spPr>
        <a:xfrm>
          <a:off x="3380" y="0"/>
          <a:ext cx="2033171" cy="1584175"/>
        </a:xfrm>
        <a:prstGeom prst="roundRect">
          <a:avLst>
            <a:gd name="adj" fmla="val 5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>
              <a:solidFill>
                <a:schemeClr val="tx1"/>
              </a:solidFill>
              <a:latin typeface="Gill Sans MT" pitchFamily="34" charset="0"/>
            </a:rPr>
            <a:t>Preparation</a:t>
          </a:r>
        </a:p>
      </dsp:txBody>
      <dsp:txXfrm rot="16200000">
        <a:off x="-442814" y="446195"/>
        <a:ext cx="1299024" cy="406634"/>
      </dsp:txXfrm>
    </dsp:sp>
    <dsp:sp modelId="{BB8D3268-7036-49F9-8429-A8B3A5C6F02E}">
      <dsp:nvSpPr>
        <dsp:cNvPr id="0" name=""/>
        <dsp:cNvSpPr/>
      </dsp:nvSpPr>
      <dsp:spPr>
        <a:xfrm>
          <a:off x="410014" y="0"/>
          <a:ext cx="1514712" cy="15841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>
              <a:solidFill>
                <a:schemeClr val="tx1"/>
              </a:solidFill>
              <a:latin typeface="Gill Sans MT" pitchFamily="34" charset="0"/>
            </a:rPr>
            <a:t>Pre-training assessment</a:t>
          </a:r>
          <a:endParaRPr lang="en-GB" sz="1200" kern="1200">
            <a:solidFill>
              <a:schemeClr val="tx1"/>
            </a:solidFill>
            <a:latin typeface="Gill Sans MT" pitchFamily="34" charset="0"/>
          </a:endParaRPr>
        </a:p>
      </dsp:txBody>
      <dsp:txXfrm>
        <a:off x="410014" y="0"/>
        <a:ext cx="1514712" cy="1584175"/>
      </dsp:txXfrm>
    </dsp:sp>
    <dsp:sp modelId="{D142A4F8-45AD-4239-8C97-D792708C8B67}">
      <dsp:nvSpPr>
        <dsp:cNvPr id="0" name=""/>
        <dsp:cNvSpPr/>
      </dsp:nvSpPr>
      <dsp:spPr>
        <a:xfrm>
          <a:off x="2107712" y="0"/>
          <a:ext cx="2033171" cy="1584175"/>
        </a:xfrm>
        <a:prstGeom prst="roundRect">
          <a:avLst>
            <a:gd name="adj" fmla="val 5000"/>
          </a:avLst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>
              <a:solidFill>
                <a:schemeClr val="tx1"/>
              </a:solidFill>
              <a:latin typeface="Gill Sans MT" pitchFamily="34" charset="0"/>
            </a:rPr>
            <a:t>F2F learning</a:t>
          </a:r>
        </a:p>
      </dsp:txBody>
      <dsp:txXfrm rot="16200000">
        <a:off x="1661517" y="446195"/>
        <a:ext cx="1299024" cy="406634"/>
      </dsp:txXfrm>
    </dsp:sp>
    <dsp:sp modelId="{95BA10E5-BE60-4B55-95A5-3E9A5BC26250}">
      <dsp:nvSpPr>
        <dsp:cNvPr id="0" name=""/>
        <dsp:cNvSpPr/>
      </dsp:nvSpPr>
      <dsp:spPr>
        <a:xfrm rot="5400000">
          <a:off x="2001485" y="1205423"/>
          <a:ext cx="232784" cy="30497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83FFA-BA3E-4607-B56F-16F010F4CB1E}">
      <dsp:nvSpPr>
        <dsp:cNvPr id="0" name=""/>
        <dsp:cNvSpPr/>
      </dsp:nvSpPr>
      <dsp:spPr>
        <a:xfrm>
          <a:off x="2514346" y="0"/>
          <a:ext cx="1514712" cy="15841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>
              <a:solidFill>
                <a:schemeClr val="tx1"/>
              </a:solidFill>
              <a:latin typeface="Gill Sans MT" pitchFamily="34" charset="0"/>
            </a:rPr>
            <a:t>Post-training assessment (knowledge)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>
              <a:solidFill>
                <a:schemeClr val="tx1"/>
              </a:solidFill>
              <a:latin typeface="Gill Sans MT" pitchFamily="34" charset="0"/>
            </a:rPr>
            <a:t>Competency assessment (practical)</a:t>
          </a:r>
          <a:endParaRPr lang="en-GB" sz="1200" kern="1200">
            <a:solidFill>
              <a:schemeClr val="tx1"/>
            </a:solidFill>
            <a:latin typeface="Gill Sans MT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>
            <a:solidFill>
              <a:schemeClr val="tx1"/>
            </a:solidFill>
            <a:latin typeface="Gill Sans MT" pitchFamily="34" charset="0"/>
          </a:endParaRPr>
        </a:p>
      </dsp:txBody>
      <dsp:txXfrm>
        <a:off x="2514346" y="0"/>
        <a:ext cx="1514712" cy="1584175"/>
      </dsp:txXfrm>
    </dsp:sp>
    <dsp:sp modelId="{8F8EE15E-004A-4B43-9C42-935BF3F15702}">
      <dsp:nvSpPr>
        <dsp:cNvPr id="0" name=""/>
        <dsp:cNvSpPr/>
      </dsp:nvSpPr>
      <dsp:spPr>
        <a:xfrm>
          <a:off x="4212044" y="0"/>
          <a:ext cx="2033171" cy="1584175"/>
        </a:xfrm>
        <a:prstGeom prst="roundRect">
          <a:avLst>
            <a:gd name="adj" fmla="val 5000"/>
          </a:avLst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>
              <a:solidFill>
                <a:schemeClr val="tx1"/>
              </a:solidFill>
              <a:latin typeface="Gill Sans MT" pitchFamily="34" charset="0"/>
            </a:rPr>
            <a:t>eLearning</a:t>
          </a:r>
        </a:p>
      </dsp:txBody>
      <dsp:txXfrm rot="16200000">
        <a:off x="3765849" y="446195"/>
        <a:ext cx="1299024" cy="406634"/>
      </dsp:txXfrm>
    </dsp:sp>
    <dsp:sp modelId="{305C6B2C-248A-4CFF-BA97-619A5039E01A}">
      <dsp:nvSpPr>
        <dsp:cNvPr id="0" name=""/>
        <dsp:cNvSpPr/>
      </dsp:nvSpPr>
      <dsp:spPr>
        <a:xfrm rot="5400000">
          <a:off x="4105817" y="1205423"/>
          <a:ext cx="232784" cy="30497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F1771-AB7D-4F77-8FFE-BE205EAB2464}">
      <dsp:nvSpPr>
        <dsp:cNvPr id="0" name=""/>
        <dsp:cNvSpPr/>
      </dsp:nvSpPr>
      <dsp:spPr>
        <a:xfrm>
          <a:off x="4618678" y="0"/>
          <a:ext cx="1514712" cy="15841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>
              <a:solidFill>
                <a:schemeClr val="tx1"/>
              </a:solidFill>
              <a:latin typeface="Gill Sans MT" pitchFamily="34" charset="0"/>
            </a:rPr>
            <a:t>Technical assessments  (knowledge)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>
              <a:solidFill>
                <a:schemeClr val="tx1"/>
              </a:solidFill>
              <a:latin typeface="Gill Sans MT" pitchFamily="34" charset="0"/>
            </a:rPr>
            <a:t>Competency demonstration (practical assignments)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>
              <a:solidFill>
                <a:schemeClr val="tx1"/>
              </a:solidFill>
              <a:latin typeface="Gill Sans MT" pitchFamily="34" charset="0"/>
            </a:rPr>
            <a:t>Action planning with mentor</a:t>
          </a:r>
          <a:endParaRPr lang="en-GB" sz="1200" kern="1200">
            <a:solidFill>
              <a:schemeClr val="tx1"/>
            </a:solidFill>
            <a:latin typeface="Gill Sans MT" pitchFamily="34" charset="0"/>
          </a:endParaRPr>
        </a:p>
      </dsp:txBody>
      <dsp:txXfrm>
        <a:off x="4618678" y="0"/>
        <a:ext cx="1514712" cy="1584175"/>
      </dsp:txXfrm>
    </dsp:sp>
    <dsp:sp modelId="{D73D5AE8-C42E-434E-819C-544C08222F0D}">
      <dsp:nvSpPr>
        <dsp:cNvPr id="0" name=""/>
        <dsp:cNvSpPr/>
      </dsp:nvSpPr>
      <dsp:spPr>
        <a:xfrm>
          <a:off x="6316376" y="0"/>
          <a:ext cx="2033171" cy="1584175"/>
        </a:xfrm>
        <a:prstGeom prst="roundRect">
          <a:avLst>
            <a:gd name="adj" fmla="val 5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>
              <a:solidFill>
                <a:schemeClr val="tx1"/>
              </a:solidFill>
              <a:latin typeface="Gill Sans MT" pitchFamily="34" charset="0"/>
            </a:rPr>
            <a:t>Learning by doing</a:t>
          </a:r>
        </a:p>
      </dsp:txBody>
      <dsp:txXfrm rot="16200000">
        <a:off x="5870181" y="446195"/>
        <a:ext cx="1299024" cy="406634"/>
      </dsp:txXfrm>
    </dsp:sp>
    <dsp:sp modelId="{75B20FB0-2066-4D64-83BA-4760437EA44E}">
      <dsp:nvSpPr>
        <dsp:cNvPr id="0" name=""/>
        <dsp:cNvSpPr/>
      </dsp:nvSpPr>
      <dsp:spPr>
        <a:xfrm rot="5400000">
          <a:off x="6210150" y="1205423"/>
          <a:ext cx="232784" cy="30497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171E6-A24D-418F-9B59-9919BD697909}">
      <dsp:nvSpPr>
        <dsp:cNvPr id="0" name=""/>
        <dsp:cNvSpPr/>
      </dsp:nvSpPr>
      <dsp:spPr>
        <a:xfrm>
          <a:off x="6723010" y="0"/>
          <a:ext cx="1514712" cy="15841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>
              <a:solidFill>
                <a:schemeClr val="tx1"/>
              </a:solidFill>
              <a:latin typeface="Gill Sans MT" pitchFamily="34" charset="0"/>
            </a:rPr>
            <a:t>Field assignment: quality standards assessment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smtClean="0">
            <a:solidFill>
              <a:schemeClr val="tx1"/>
            </a:solidFill>
            <a:latin typeface="Gill Sans MT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>
              <a:solidFill>
                <a:schemeClr val="tx1"/>
              </a:solidFill>
              <a:latin typeface="Gill Sans MT" pitchFamily="34" charset="0"/>
            </a:rPr>
            <a:t>Action plan review with mentor</a:t>
          </a:r>
          <a:endParaRPr lang="en-GB" sz="1200" kern="1200">
            <a:solidFill>
              <a:schemeClr val="tx1"/>
            </a:solidFill>
            <a:latin typeface="Gill Sans MT" pitchFamily="34" charset="0"/>
          </a:endParaRPr>
        </a:p>
      </dsp:txBody>
      <dsp:txXfrm>
        <a:off x="6723010" y="0"/>
        <a:ext cx="1514712" cy="1584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0D5453-14A5-404C-85EF-9F62A799221F}" type="datetimeFigureOut">
              <a:rPr lang="en-GB" smtClean="0"/>
              <a:pPr/>
              <a:t>19/04/2015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5DD90C-A4C0-4F68-B41A-79E6D666E36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F40663-094A-40AD-8A85-39800DA893C7}" type="datetimeFigureOut">
              <a:rPr lang="en-US" smtClean="0"/>
              <a:pPr/>
              <a:t>4/19/2015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F20051-6C08-41BB-9D5A-2BC2DC4D38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lang="en-US" sz="4000" kern="1200">
          <a:solidFill>
            <a:srgbClr val="7F7F7F"/>
          </a:solidFill>
          <a:latin typeface="Gill Sans MT"/>
          <a:ea typeface="ＭＳ Ｐゴシック" pitchFamily="-1" charset="-128"/>
          <a:cs typeface="Gill Sans M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4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Health and nutrition powerpoint pngs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E87A2E"/>
          </a:solidFill>
          <a:latin typeface="Gill Sans MT"/>
          <a:ea typeface="ＭＳ Ｐゴシック" pitchFamily="-1" charset="-128"/>
          <a:cs typeface="Gill Sans MT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  <a:cs typeface="Gill Sans MT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  <a:cs typeface="Gill Sans MT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  <a:cs typeface="Gill Sans MT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  <a:cs typeface="Gill Sans MT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87A2E"/>
          </a:solidFill>
          <a:latin typeface="Gill Sans MT" pitchFamily="-1" charset="0"/>
          <a:ea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27584" y="1988840"/>
            <a:ext cx="7772400" cy="14700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Gill Sans MT" pitchFamily="34" charset="0"/>
              </a:rPr>
              <a:t>Timed and Targeted Counselling for Health and Nutrition 2</a:t>
            </a:r>
            <a:r>
              <a:rPr lang="en-GB" baseline="30000" dirty="0" smtClean="0">
                <a:latin typeface="Gill Sans MT" pitchFamily="34" charset="0"/>
              </a:rPr>
              <a:t>nd</a:t>
            </a:r>
            <a:r>
              <a:rPr lang="en-GB" dirty="0" smtClean="0">
                <a:latin typeface="Gill Sans MT" pitchFamily="34" charset="0"/>
              </a:rPr>
              <a:t> Edition</a:t>
            </a:r>
            <a:endParaRPr lang="en-GB" dirty="0">
              <a:latin typeface="Gill Sans M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4221088"/>
            <a:ext cx="6400800" cy="17526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GB" dirty="0" smtClean="0">
                <a:latin typeface="Gill Sans MT" pitchFamily="34" charset="0"/>
              </a:rPr>
              <a:t>   Training of Trainers</a:t>
            </a:r>
          </a:p>
          <a:p>
            <a:pPr>
              <a:buNone/>
            </a:pPr>
            <a:r>
              <a:rPr lang="en-GB" sz="1800" b="1" i="1" dirty="0" smtClean="0">
                <a:solidFill>
                  <a:schemeClr val="tx1"/>
                </a:solidFill>
                <a:latin typeface="Gill Sans MT" pitchFamily="34" charset="0"/>
              </a:rPr>
              <a:t>      Speke Resort and Conference Centre, </a:t>
            </a:r>
            <a:r>
              <a:rPr lang="en-GB" sz="1800" b="1" i="1" dirty="0" err="1" smtClean="0">
                <a:solidFill>
                  <a:schemeClr val="tx1"/>
                </a:solidFill>
                <a:latin typeface="Gill Sans MT" pitchFamily="34" charset="0"/>
              </a:rPr>
              <a:t>Munyonyo</a:t>
            </a:r>
            <a:r>
              <a:rPr lang="en-GB" sz="1800" b="1" i="1" dirty="0" smtClean="0">
                <a:solidFill>
                  <a:schemeClr val="tx1"/>
                </a:solidFill>
                <a:latin typeface="Gill Sans MT" pitchFamily="34" charset="0"/>
              </a:rPr>
              <a:t>, Uganda</a:t>
            </a:r>
          </a:p>
          <a:p>
            <a:pPr>
              <a:buNone/>
            </a:pPr>
            <a:r>
              <a:rPr lang="en-GB" sz="1400" b="1" i="1" dirty="0" smtClean="0">
                <a:latin typeface="Gill Sans MT" pitchFamily="34" charset="0"/>
              </a:rPr>
              <a:t>       </a:t>
            </a:r>
            <a:r>
              <a:rPr lang="en-GB" sz="2000" dirty="0" smtClean="0">
                <a:latin typeface="Gill Sans MT" pitchFamily="34" charset="0"/>
              </a:rPr>
              <a:t>April 20-25</a:t>
            </a:r>
            <a:r>
              <a:rPr lang="en-GB" sz="2000" baseline="30000" dirty="0" smtClean="0">
                <a:latin typeface="Gill Sans MT" pitchFamily="34" charset="0"/>
              </a:rPr>
              <a:t>th</a:t>
            </a:r>
            <a:r>
              <a:rPr lang="en-GB" sz="2000" dirty="0" smtClean="0">
                <a:latin typeface="Gill Sans MT" pitchFamily="34" charset="0"/>
              </a:rPr>
              <a:t> 2015</a:t>
            </a:r>
            <a:endParaRPr lang="en-GB" sz="24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365320"/>
            <a:ext cx="8244408" cy="51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03079" tIns="152352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cs typeface="GillSansMT-Bold"/>
              </a:rPr>
              <a:t>t</a:t>
            </a:r>
            <a:r>
              <a:rPr kumimoji="0" lang="en-GB" sz="32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cs typeface="GillSansMT-Bold"/>
              </a:rPr>
              <a:t>tC Facilitator Competency Frameworks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  <a:cs typeface="GillSansMT-Bold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Calibri" pitchFamily="34" charset="0"/>
                <a:cs typeface="Gill Sans MT Light"/>
              </a:rPr>
              <a:t>Key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93775" marR="0" lvl="0" indent="-993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Both"/>
              <a:tabLst>
                <a:tab pos="725488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Gill Sans MT Light"/>
              </a:rPr>
              <a:t>Awareness: Familiarity with terms, concepts, processes – taught virtually</a:t>
            </a:r>
          </a:p>
          <a:p>
            <a:pPr marL="993775" marR="0" lvl="0" indent="-993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Both"/>
              <a:tabLst>
                <a:tab pos="725488" algn="l"/>
              </a:tabLst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93775" marR="0" lvl="0" indent="-993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Both" startAt="11"/>
              <a:tabLst>
                <a:tab pos="725488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Gill Sans MT Light"/>
              </a:rPr>
              <a:t>Knowledge: General understanding of concepts, processes, etc. – taught through self-directed, distance or in person learning</a:t>
            </a:r>
          </a:p>
          <a:p>
            <a:pPr marL="993775" marR="0" lvl="0" indent="-993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Both" startAt="11"/>
              <a:tabLst>
                <a:tab pos="725488" algn="l"/>
              </a:tabLst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93775" marR="0" lvl="0" indent="-993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5488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Gill Sans MT Light"/>
              </a:rPr>
              <a:t>(P) 	   Performance: Ability to demonstrate the skill (at least at a basic level) – taught in person</a:t>
            </a: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2696"/>
            <a:ext cx="8568952" cy="75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400" b="1" dirty="0" smtClean="0">
                <a:solidFill>
                  <a:srgbClr val="FF0000"/>
                </a:solidFill>
                <a:latin typeface="Gill Sans MT"/>
                <a:ea typeface="Times New Roman"/>
                <a:cs typeface="Times New Roman"/>
              </a:rPr>
              <a:t>Competency 1: </a:t>
            </a:r>
          </a:p>
          <a:p>
            <a:pPr>
              <a:lnSpc>
                <a:spcPct val="115000"/>
              </a:lnSpc>
            </a:pPr>
            <a:r>
              <a:rPr lang="en-GB" sz="2400" dirty="0" smtClean="0">
                <a:solidFill>
                  <a:srgbClr val="FF0000"/>
                </a:solidFill>
                <a:latin typeface="Gill Sans MT"/>
                <a:ea typeface="Times New Roman"/>
                <a:cs typeface="Times New Roman"/>
              </a:rPr>
              <a:t>Programme implementation methodology</a:t>
            </a:r>
          </a:p>
          <a:p>
            <a:pPr>
              <a:lnSpc>
                <a:spcPct val="115000"/>
              </a:lnSpc>
            </a:pPr>
            <a:endParaRPr lang="en-GB" sz="1400" b="1" dirty="0" smtClean="0">
              <a:solidFill>
                <a:srgbClr val="FF0000"/>
              </a:solidFill>
              <a:latin typeface="Gill Sans M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b="1" dirty="0" smtClean="0">
                <a:solidFill>
                  <a:srgbClr val="FF0000"/>
                </a:solidFill>
                <a:latin typeface="Gill Sans MT"/>
                <a:ea typeface="Times New Roman"/>
                <a:cs typeface="Times New Roman"/>
              </a:rPr>
              <a:t>Competency 2: </a:t>
            </a:r>
            <a:endParaRPr lang="en-GB" sz="2400" dirty="0" smtClean="0">
              <a:solidFill>
                <a:srgbClr val="FF0000"/>
              </a:solidFill>
              <a:latin typeface="Gill Sans M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>
                <a:solidFill>
                  <a:srgbClr val="FF0000"/>
                </a:solidFill>
                <a:latin typeface="Gill Sans MT"/>
                <a:ea typeface="Times New Roman"/>
                <a:cs typeface="Times New Roman"/>
              </a:rPr>
              <a:t>Behaviour change communication and ttC counselling skills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1400" b="1" dirty="0" smtClean="0">
              <a:latin typeface="Gill Sans M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b="1" dirty="0" smtClean="0">
                <a:latin typeface="Gill Sans MT"/>
                <a:ea typeface="Times New Roman"/>
                <a:cs typeface="Times New Roman"/>
              </a:rPr>
              <a:t>Competency 3: </a:t>
            </a:r>
            <a:endParaRPr lang="en-GB" sz="2400" dirty="0" smtClean="0">
              <a:latin typeface="Gill Sans M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>
                <a:latin typeface="Gill Sans MT"/>
                <a:ea typeface="Times New Roman"/>
                <a:cs typeface="Times New Roman"/>
              </a:rPr>
              <a:t>Technical knowledge in MNCH areas covered in ttC curriculum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1400" b="1" dirty="0" smtClean="0">
              <a:latin typeface="Gill Sans M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b="1" dirty="0" smtClean="0">
                <a:solidFill>
                  <a:srgbClr val="FF0000"/>
                </a:solidFill>
                <a:latin typeface="Gill Sans MT"/>
                <a:ea typeface="Times New Roman"/>
                <a:cs typeface="Times New Roman"/>
              </a:rPr>
              <a:t>Competency 4:</a:t>
            </a:r>
            <a:endParaRPr lang="en-GB" sz="2400" dirty="0" smtClean="0">
              <a:solidFill>
                <a:srgbClr val="FF0000"/>
              </a:solidFill>
              <a:latin typeface="Gill Sans M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>
                <a:solidFill>
                  <a:srgbClr val="FF0000"/>
                </a:solidFill>
                <a:latin typeface="Gill Sans MT"/>
                <a:ea typeface="Times New Roman"/>
                <a:cs typeface="Times New Roman"/>
              </a:rPr>
              <a:t>TTC supervision and monitoring competencies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1600" b="1" dirty="0" smtClean="0">
              <a:latin typeface="Gill Sans M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b="1" dirty="0" smtClean="0">
                <a:latin typeface="Gill Sans MT"/>
                <a:ea typeface="Times New Roman"/>
                <a:cs typeface="Times New Roman"/>
              </a:rPr>
              <a:t>Competency 5:</a:t>
            </a:r>
            <a:endParaRPr lang="en-GB" sz="2400" dirty="0" smtClean="0">
              <a:latin typeface="Gill Sans M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>
                <a:latin typeface="Gill Sans MT"/>
                <a:ea typeface="Times New Roman"/>
                <a:cs typeface="Times New Roman"/>
              </a:rPr>
              <a:t>Plan, coordinate &amp; implement a ToF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2400" dirty="0" smtClean="0">
              <a:latin typeface="Gill Sans M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2400" dirty="0" smtClean="0">
              <a:latin typeface="Gill Sans M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2400" dirty="0" smtClean="0">
              <a:latin typeface="Gill Sans M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GB" sz="2400" dirty="0" smtClean="0">
              <a:latin typeface="Gill Sans MT"/>
              <a:ea typeface="Times New Roman"/>
              <a:cs typeface="Times New Roman"/>
            </a:endParaRPr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8614"/>
            <a:ext cx="5987008" cy="706090"/>
          </a:xfrm>
        </p:spPr>
        <p:txBody>
          <a:bodyPr/>
          <a:lstStyle/>
          <a:p>
            <a:pPr algn="l"/>
            <a:r>
              <a:rPr lang="en-GB" sz="3200" b="1" dirty="0" smtClean="0">
                <a:solidFill>
                  <a:schemeClr val="accent6"/>
                </a:solidFill>
                <a:latin typeface="Gill Sans MT" pitchFamily="34" charset="0"/>
              </a:rPr>
              <a:t>TTC Curriculum: 2</a:t>
            </a:r>
            <a:r>
              <a:rPr lang="en-GB" sz="3200" b="1" baseline="30000" dirty="0" smtClean="0">
                <a:solidFill>
                  <a:schemeClr val="accent6"/>
                </a:solidFill>
                <a:latin typeface="Gill Sans MT" pitchFamily="34" charset="0"/>
              </a:rPr>
              <a:t>nd</a:t>
            </a:r>
            <a:r>
              <a:rPr lang="en-GB" sz="3200" b="1" dirty="0" smtClean="0">
                <a:solidFill>
                  <a:schemeClr val="accent6"/>
                </a:solidFill>
                <a:latin typeface="Gill Sans MT" pitchFamily="34" charset="0"/>
              </a:rPr>
              <a:t> Edition Package of materials</a:t>
            </a:r>
            <a:endParaRPr lang="en-GB" sz="3200" dirty="0">
              <a:solidFill>
                <a:schemeClr val="accent6"/>
              </a:solidFill>
              <a:latin typeface="Gill Sans MT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3528" y="1484784"/>
          <a:ext cx="8280920" cy="46433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52528"/>
                <a:gridCol w="3528392"/>
              </a:tblGrid>
              <a:tr h="72008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Gill Sans MT" pitchFamily="34" charset="0"/>
                        </a:rPr>
                        <a:t>Curriculum</a:t>
                      </a:r>
                      <a:endParaRPr lang="en-GB" sz="28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Gill Sans MT" pitchFamily="34" charset="0"/>
                        </a:rPr>
                        <a:t>Materials</a:t>
                      </a:r>
                      <a:endParaRPr lang="en-GB" sz="28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3923261">
                <a:tc>
                  <a:txBody>
                    <a:bodyPr/>
                    <a:lstStyle/>
                    <a:p>
                      <a:pPr marL="900113" indent="-900113"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latin typeface="Gill Sans MT" pitchFamily="34" charset="0"/>
                        </a:rPr>
                        <a:t>TTC</a:t>
                      </a:r>
                      <a:r>
                        <a:rPr lang="en-GB" sz="2000" baseline="0" dirty="0" smtClean="0">
                          <a:latin typeface="Gill Sans MT" pitchFamily="34" charset="0"/>
                        </a:rPr>
                        <a:t> </a:t>
                      </a:r>
                      <a:r>
                        <a:rPr lang="en-GB" sz="2000" baseline="0" dirty="0" smtClean="0">
                          <a:latin typeface="Gill Sans MT" pitchFamily="34" charset="0"/>
                        </a:rPr>
                        <a:t>Methodology – all countries</a:t>
                      </a:r>
                    </a:p>
                    <a:p>
                      <a:pPr marL="900113" indent="-900113">
                        <a:spcAft>
                          <a:spcPts val="600"/>
                        </a:spcAft>
                      </a:pPr>
                      <a:endParaRPr lang="en-GB" sz="2000" baseline="0" dirty="0" smtClean="0">
                        <a:latin typeface="Gill Sans MT" pitchFamily="34" charset="0"/>
                      </a:endParaRPr>
                    </a:p>
                    <a:p>
                      <a:pPr marL="900113" indent="-900113">
                        <a:spcAft>
                          <a:spcPts val="600"/>
                        </a:spcAft>
                      </a:pPr>
                      <a:r>
                        <a:rPr lang="en-GB" sz="2000" baseline="0" dirty="0" smtClean="0">
                          <a:latin typeface="Gill Sans MT" pitchFamily="34" charset="0"/>
                        </a:rPr>
                        <a:t>Technical modules: </a:t>
                      </a:r>
                      <a:endParaRPr lang="en-GB" sz="2000" baseline="0" dirty="0" smtClean="0">
                        <a:latin typeface="Gill Sans MT" pitchFamily="34" charset="0"/>
                      </a:endParaRPr>
                    </a:p>
                    <a:p>
                      <a:pPr marL="900113" indent="-900113">
                        <a:spcAft>
                          <a:spcPts val="600"/>
                        </a:spcAft>
                      </a:pPr>
                      <a:r>
                        <a:rPr lang="en-GB" sz="1600" baseline="0" dirty="0" smtClean="0">
                          <a:latin typeface="Gill Sans MT" pitchFamily="34" charset="0"/>
                        </a:rPr>
                        <a:t>TTC Module 1: Healthy pregnancy</a:t>
                      </a:r>
                    </a:p>
                    <a:p>
                      <a:pPr marL="900113" indent="-900113">
                        <a:spcAft>
                          <a:spcPts val="600"/>
                        </a:spcAft>
                      </a:pPr>
                      <a:r>
                        <a:rPr lang="en-GB" sz="1600" baseline="0" dirty="0" smtClean="0">
                          <a:latin typeface="Gill Sans MT" pitchFamily="34" charset="0"/>
                        </a:rPr>
                        <a:t>TTC Module 2: Childbirth and Newborn Care</a:t>
                      </a:r>
                    </a:p>
                    <a:p>
                      <a:pPr marL="900113" indent="-900113">
                        <a:spcAft>
                          <a:spcPts val="600"/>
                        </a:spcAft>
                      </a:pPr>
                      <a:r>
                        <a:rPr lang="en-GB" sz="1600" baseline="0" dirty="0" smtClean="0">
                          <a:latin typeface="Gill Sans MT" pitchFamily="34" charset="0"/>
                        </a:rPr>
                        <a:t>TTC Module 3: Child Health Nutrition and development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GB" sz="1800" i="1" dirty="0" smtClean="0">
                        <a:latin typeface="Gill Sans MT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i="1" dirty="0" smtClean="0">
                          <a:latin typeface="Gill Sans MT" pitchFamily="34" charset="0"/>
                        </a:rPr>
                        <a:t>All modules have a </a:t>
                      </a:r>
                      <a:r>
                        <a:rPr lang="en-GB" sz="1800" i="1" dirty="0" smtClean="0">
                          <a:latin typeface="Gill Sans MT" pitchFamily="34" charset="0"/>
                        </a:rPr>
                        <a:t>Facilitators </a:t>
                      </a:r>
                      <a:r>
                        <a:rPr lang="en-GB" sz="1800" i="1" dirty="0" smtClean="0">
                          <a:latin typeface="Gill Sans MT" pitchFamily="34" charset="0"/>
                        </a:rPr>
                        <a:t>Manual and a Participants Manual</a:t>
                      </a:r>
                      <a:endParaRPr lang="en-GB" sz="1800" i="1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dirty="0" smtClean="0">
                          <a:latin typeface="Gill Sans MT" pitchFamily="34" charset="0"/>
                        </a:rPr>
                        <a:t>Module 1 storybooks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dirty="0" smtClean="0">
                          <a:latin typeface="Gill Sans MT" pitchFamily="34" charset="0"/>
                        </a:rPr>
                        <a:t>Module 2 storybooks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dirty="0" smtClean="0">
                          <a:latin typeface="Gill Sans MT" pitchFamily="34" charset="0"/>
                        </a:rPr>
                        <a:t>Module 3 storybooks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dirty="0" smtClean="0">
                          <a:latin typeface="Gill Sans MT" pitchFamily="34" charset="0"/>
                        </a:rPr>
                        <a:t>Household handbook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dirty="0" smtClean="0">
                          <a:latin typeface="Gill Sans MT" pitchFamily="34" charset="0"/>
                        </a:rPr>
                        <a:t>Trainers Guide &amp; DVD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800" dirty="0" smtClean="0">
                          <a:latin typeface="Gill Sans MT" pitchFamily="34" charset="0"/>
                        </a:rPr>
                        <a:t>Multimedia Resources</a:t>
                      </a:r>
                      <a:endParaRPr lang="en-GB" sz="180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1520" y="834932"/>
          <a:ext cx="8496944" cy="5865872"/>
        </p:xfrm>
        <a:graphic>
          <a:graphicData uri="http://schemas.openxmlformats.org/drawingml/2006/table">
            <a:tbl>
              <a:tblPr/>
              <a:tblGrid>
                <a:gridCol w="4248472"/>
                <a:gridCol w="4248472"/>
              </a:tblGrid>
              <a:tr h="434390"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latin typeface="Gill Sans MT" pitchFamily="34" charset="0"/>
                          <a:ea typeface="Calibri"/>
                          <a:cs typeface="Times New Roman"/>
                        </a:rPr>
                        <a:t>In Trainer Packs</a:t>
                      </a:r>
                      <a:endParaRPr lang="en-GB" sz="1600" dirty="0"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34390"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latin typeface="Gill Sans MT" pitchFamily="34" charset="0"/>
                          <a:ea typeface="Calibri"/>
                          <a:cs typeface="Times New Roman"/>
                        </a:rPr>
                        <a:t>Facilitator’s </a:t>
                      </a:r>
                      <a:r>
                        <a:rPr lang="en-GB" sz="1600" dirty="0">
                          <a:latin typeface="Gill Sans MT" pitchFamily="34" charset="0"/>
                          <a:ea typeface="Calibri"/>
                          <a:cs typeface="Times New Roman"/>
                        </a:rPr>
                        <a:t>Manuals </a:t>
                      </a:r>
                      <a:r>
                        <a:rPr lang="en-GB" sz="1600" dirty="0" smtClean="0">
                          <a:latin typeface="Gill Sans MT" pitchFamily="34" charset="0"/>
                          <a:ea typeface="Calibri"/>
                          <a:cs typeface="Times New Roman"/>
                        </a:rPr>
                        <a:t>for TTC,</a:t>
                      </a:r>
                      <a:r>
                        <a:rPr lang="en-GB" sz="1600" baseline="0" dirty="0" smtClean="0">
                          <a:latin typeface="Gill Sans MT" pitchFamily="34" charset="0"/>
                          <a:ea typeface="Calibri"/>
                          <a:cs typeface="Times New Roman"/>
                        </a:rPr>
                        <a:t> methodology, Technical Modules 1-3</a:t>
                      </a:r>
                      <a:endParaRPr lang="en-GB" sz="1600" dirty="0"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34390"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latin typeface="Gill Sans MT" pitchFamily="34" charset="0"/>
                          <a:ea typeface="Calibri"/>
                          <a:cs typeface="Times New Roman"/>
                        </a:rPr>
                        <a:t>Facilitator’s </a:t>
                      </a:r>
                      <a:r>
                        <a:rPr lang="en-GB" sz="1600" dirty="0">
                          <a:latin typeface="Gill Sans MT" pitchFamily="34" charset="0"/>
                          <a:ea typeface="Calibri"/>
                          <a:cs typeface="Times New Roman"/>
                        </a:rPr>
                        <a:t>Manuals for Supportive Supervision and Data Collection and Reporting*.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34390"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latin typeface="Gill Sans MT" pitchFamily="34" charset="0"/>
                          <a:ea typeface="Calibri"/>
                          <a:cs typeface="Times New Roman"/>
                        </a:rPr>
                        <a:t>TTC Toolkit for Programme Planners</a:t>
                      </a:r>
                      <a:endParaRPr lang="en-GB" sz="1600" dirty="0"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34390"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latin typeface="Gill Sans MT" pitchFamily="34" charset="0"/>
                          <a:ea typeface="Calibri"/>
                          <a:cs typeface="Times New Roman"/>
                        </a:rPr>
                        <a:t>On the Trainer’s Pen Drive</a:t>
                      </a:r>
                      <a:endParaRPr lang="en-GB" sz="1600" dirty="0"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23042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b="1" dirty="0" smtClean="0">
                          <a:latin typeface="Gill Sans MT" pitchFamily="34" charset="0"/>
                          <a:ea typeface="Calibri"/>
                          <a:cs typeface="Times New Roman"/>
                        </a:rPr>
                        <a:t>Job aids and Tools</a:t>
                      </a:r>
                    </a:p>
                    <a:p>
                      <a:pPr marL="630238" marR="0" lvl="1" indent="-360363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latin typeface="Gill Sans MT" pitchFamily="34" charset="0"/>
                          <a:ea typeface="Calibri"/>
                          <a:cs typeface="Times New Roman"/>
                        </a:rPr>
                        <a:t>Participant’s Manual</a:t>
                      </a:r>
                    </a:p>
                    <a:p>
                      <a:pPr marL="630238" marR="0" lvl="1" indent="-360363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latin typeface="Gill Sans MT" pitchFamily="34" charset="0"/>
                          <a:ea typeface="Calibri"/>
                          <a:cs typeface="Times New Roman"/>
                        </a:rPr>
                        <a:t>Household Handbook</a:t>
                      </a:r>
                    </a:p>
                    <a:p>
                      <a:pPr marL="630238" marR="0" lvl="1" indent="-360363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latin typeface="Gill Sans MT" pitchFamily="34" charset="0"/>
                          <a:ea typeface="Calibri"/>
                          <a:cs typeface="Times New Roman"/>
                        </a:rPr>
                        <a:t>Storybooks for Visits 1-3</a:t>
                      </a:r>
                    </a:p>
                    <a:p>
                      <a:pPr marL="630238" marR="0" lvl="1" indent="-360363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latin typeface="Gill Sans MT" pitchFamily="34" charset="0"/>
                          <a:ea typeface="Calibri"/>
                          <a:cs typeface="Times New Roman"/>
                        </a:rPr>
                        <a:t>ttC monitoring and supervision tools: </a:t>
                      </a:r>
                    </a:p>
                    <a:p>
                      <a:pPr marL="1087438" marR="0" lvl="3" indent="-360363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GB" sz="1200" dirty="0" smtClean="0">
                          <a:latin typeface="Gill Sans MT" pitchFamily="34" charset="0"/>
                          <a:ea typeface="Calibri"/>
                          <a:cs typeface="Times New Roman"/>
                        </a:rPr>
                        <a:t>TTC registers</a:t>
                      </a:r>
                    </a:p>
                    <a:p>
                      <a:pPr marL="1087438" marR="0" lvl="3" indent="-360363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GB" sz="1200" dirty="0" smtClean="0">
                          <a:latin typeface="Gill Sans MT" pitchFamily="34" charset="0"/>
                          <a:ea typeface="Calibri"/>
                          <a:cs typeface="Times New Roman"/>
                        </a:rPr>
                        <a:t>Supervision tool;</a:t>
                      </a:r>
                    </a:p>
                    <a:p>
                      <a:pPr marL="1087438" marR="0" lvl="3" indent="-360363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GB" sz="1200" dirty="0" smtClean="0">
                          <a:latin typeface="Gill Sans MT" pitchFamily="34" charset="0"/>
                          <a:ea typeface="Calibri"/>
                          <a:cs typeface="Times New Roman"/>
                        </a:rPr>
                        <a:t>Excel spreadsheets</a:t>
                      </a:r>
                    </a:p>
                    <a:p>
                      <a:pPr marL="1087438" marR="0" lvl="3" indent="-360363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GB" sz="1200" dirty="0" smtClean="0">
                          <a:latin typeface="Gill Sans MT" pitchFamily="34" charset="0"/>
                          <a:ea typeface="Calibri"/>
                          <a:cs typeface="Times New Roman"/>
                        </a:rPr>
                        <a:t>EWGR,</a:t>
                      </a:r>
                      <a:r>
                        <a:rPr lang="en-GB" sz="1200" baseline="0" dirty="0" smtClean="0">
                          <a:latin typeface="Gill Sans MT" pitchFamily="34" charset="0"/>
                          <a:ea typeface="Calibri"/>
                          <a:cs typeface="Times New Roman"/>
                        </a:rPr>
                        <a:t> referral / counter referral</a:t>
                      </a:r>
                    </a:p>
                    <a:p>
                      <a:pPr marL="1087438" marR="0" lvl="3" indent="-360363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GB" sz="1200" baseline="0" dirty="0" smtClean="0">
                          <a:latin typeface="Gill Sans MT" pitchFamily="34" charset="0"/>
                          <a:ea typeface="Calibri"/>
                          <a:cs typeface="Times New Roman"/>
                        </a:rPr>
                        <a:t>Logframe</a:t>
                      </a:r>
                      <a:endParaRPr lang="en-GB" sz="1200" dirty="0" smtClean="0"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  <a:p>
                      <a:pPr marL="630238" marR="0" lvl="1" indent="-360363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latin typeface="Gill Sans MT" pitchFamily="34" charset="0"/>
                          <a:ea typeface="Calibri"/>
                          <a:cs typeface="Times New Roman"/>
                        </a:rPr>
                        <a:t>TTC Toolkit resources</a:t>
                      </a:r>
                    </a:p>
                    <a:p>
                      <a:pPr marL="1087438" marR="0" lvl="3" indent="-360363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GB" sz="1400" dirty="0" smtClean="0">
                          <a:latin typeface="Gill Sans MT" pitchFamily="34" charset="0"/>
                          <a:ea typeface="Calibri"/>
                          <a:cs typeface="Times New Roman"/>
                        </a:rPr>
                        <a:t>Planning and design tools</a:t>
                      </a:r>
                    </a:p>
                    <a:p>
                      <a:pPr marL="1087438" marR="0" lvl="3" indent="-360363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GB" sz="1400" dirty="0" smtClean="0">
                          <a:latin typeface="Gill Sans MT" pitchFamily="34" charset="0"/>
                          <a:ea typeface="Calibri"/>
                          <a:cs typeface="Times New Roman"/>
                        </a:rPr>
                        <a:t>Work plan,</a:t>
                      </a:r>
                      <a:r>
                        <a:rPr lang="en-GB" sz="1400" baseline="0" dirty="0" smtClean="0">
                          <a:latin typeface="Gill Sans MT" pitchFamily="34" charset="0"/>
                          <a:ea typeface="Calibri"/>
                          <a:cs typeface="Times New Roman"/>
                        </a:rPr>
                        <a:t> curriculum checklists</a:t>
                      </a:r>
                    </a:p>
                    <a:p>
                      <a:pPr marL="1087438" marR="0" lvl="3" indent="-360363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GB" sz="1400" baseline="0" dirty="0" smtClean="0">
                          <a:latin typeface="Gill Sans MT" pitchFamily="34" charset="0"/>
                          <a:ea typeface="Calibri"/>
                          <a:cs typeface="Times New Roman"/>
                        </a:rPr>
                        <a:t>CHW AIM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Gill Sans MT" pitchFamily="34" charset="0"/>
                          <a:ea typeface="Calibri"/>
                          <a:cs typeface="Times New Roman"/>
                        </a:rPr>
                        <a:t>Trainers</a:t>
                      </a:r>
                      <a:r>
                        <a:rPr lang="en-GB" sz="1600" b="1" baseline="0" dirty="0" smtClean="0">
                          <a:latin typeface="Gill Sans MT" pitchFamily="34" charset="0"/>
                          <a:ea typeface="Calibri"/>
                          <a:cs typeface="Times New Roman"/>
                        </a:rPr>
                        <a:t> Materials</a:t>
                      </a:r>
                      <a:endParaRPr lang="en-GB" sz="1200" dirty="0" smtClean="0"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latin typeface="Gill Sans MT" pitchFamily="34" charset="0"/>
                          <a:ea typeface="Calibri"/>
                          <a:cs typeface="Times New Roman"/>
                        </a:rPr>
                        <a:t>Visual aids</a:t>
                      </a:r>
                    </a:p>
                    <a:p>
                      <a:pPr marL="800100" lvl="1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GB" sz="1200" dirty="0" smtClean="0">
                          <a:latin typeface="Gill Sans MT" pitchFamily="34" charset="0"/>
                          <a:ea typeface="Calibri"/>
                          <a:cs typeface="Times New Roman"/>
                        </a:rPr>
                        <a:t>Photo Training Cards</a:t>
                      </a:r>
                    </a:p>
                    <a:p>
                      <a:pPr marL="800100" lvl="1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GB" sz="1200" dirty="0" smtClean="0">
                          <a:latin typeface="Gill Sans MT" pitchFamily="34" charset="0"/>
                          <a:ea typeface="Calibri"/>
                          <a:cs typeface="Times New Roman"/>
                        </a:rPr>
                        <a:t>Food cards</a:t>
                      </a:r>
                    </a:p>
                    <a:p>
                      <a:pPr marL="800100" lvl="1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GB" sz="1200" dirty="0" smtClean="0">
                          <a:latin typeface="Gill Sans MT" pitchFamily="34" charset="0"/>
                          <a:ea typeface="Calibri"/>
                          <a:cs typeface="Times New Roman"/>
                        </a:rPr>
                        <a:t>Umbilical cord pictures</a:t>
                      </a:r>
                    </a:p>
                    <a:p>
                      <a:pPr marL="800100" lvl="1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GB" sz="1200" dirty="0" smtClean="0">
                          <a:latin typeface="Gill Sans MT" pitchFamily="34" charset="0"/>
                          <a:ea typeface="Calibri"/>
                          <a:cs typeface="Times New Roman"/>
                        </a:rPr>
                        <a:t>Breastfeeding pictures</a:t>
                      </a:r>
                    </a:p>
                    <a:p>
                      <a:pPr marL="800100" lvl="1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GB" sz="1200" dirty="0" smtClean="0">
                          <a:latin typeface="Gill Sans MT" pitchFamily="34" charset="0"/>
                          <a:ea typeface="Calibri"/>
                          <a:cs typeface="Times New Roman"/>
                        </a:rPr>
                        <a:t>Malnutrition pictures</a:t>
                      </a:r>
                    </a:p>
                    <a:p>
                      <a:pPr marL="800100" lvl="1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WHO Counselling cards (Care for Child Development)</a:t>
                      </a:r>
                    </a:p>
                    <a:p>
                      <a:pPr marL="800100" lvl="1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GB" sz="1200" dirty="0" err="1" smtClean="0">
                          <a:solidFill>
                            <a:srgbClr val="000000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Powerpoints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 for ToF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Multimedia resources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Assessment tools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Trainer’s Guide (to be finalised post </a:t>
                      </a:r>
                      <a:r>
                        <a:rPr lang="en-GB" sz="1400" dirty="0" err="1" smtClean="0">
                          <a:solidFill>
                            <a:srgbClr val="FF0000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ToT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Gill Sans MT" pitchFamily="34" charset="0"/>
                          <a:ea typeface="Calibri"/>
                          <a:cs typeface="Times New Roman"/>
                        </a:rPr>
                        <a:t>Demonstration Mobile application for Android</a:t>
                      </a:r>
                      <a:endParaRPr lang="en-GB" sz="1400" dirty="0" smtClean="0">
                        <a:solidFill>
                          <a:srgbClr val="FF0000"/>
                        </a:solidFill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endParaRPr lang="en-GB" sz="1400" dirty="0" smtClean="0"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600" dirty="0">
                        <a:latin typeface="Gill Sans M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23528" y="0"/>
            <a:ext cx="4680520" cy="132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Gill Sans MT" pitchFamily="34" charset="0"/>
                <a:cs typeface="Arial" pitchFamily="34" charset="0"/>
              </a:rPr>
              <a:t>Trainer’s Kit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88640"/>
            <a:ext cx="6948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 smtClean="0">
              <a:solidFill>
                <a:schemeClr val="accent6"/>
              </a:solidFill>
              <a:latin typeface="Gill Sans MT" pitchFamily="34" charset="0"/>
            </a:endParaRPr>
          </a:p>
          <a:p>
            <a:r>
              <a:rPr lang="en-GB" sz="3200" b="1" dirty="0" smtClean="0">
                <a:solidFill>
                  <a:schemeClr val="accent6"/>
                </a:solidFill>
                <a:latin typeface="Gill Sans MT" pitchFamily="34" charset="0"/>
              </a:rPr>
              <a:t>Agenda</a:t>
            </a:r>
            <a:endParaRPr lang="en-GB" sz="3200" b="1" dirty="0">
              <a:solidFill>
                <a:schemeClr val="accent6"/>
              </a:solidFill>
              <a:latin typeface="Gill Sans MT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5536" y="1412776"/>
          <a:ext cx="8280922" cy="4381500"/>
        </p:xfrm>
        <a:graphic>
          <a:graphicData uri="http://schemas.openxmlformats.org/drawingml/2006/table">
            <a:tbl>
              <a:tblPr/>
              <a:tblGrid>
                <a:gridCol w="1406371"/>
                <a:gridCol w="1572168"/>
                <a:gridCol w="1572168"/>
                <a:gridCol w="1209936"/>
                <a:gridCol w="1195637"/>
                <a:gridCol w="1324642"/>
              </a:tblGrid>
              <a:tr h="60766">
                <a:tc>
                  <a:txBody>
                    <a:bodyPr/>
                    <a:lstStyle/>
                    <a:p>
                      <a:pPr marL="0" indent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Gill Sans MT"/>
                          <a:ea typeface="Times New Roman"/>
                          <a:cs typeface="Times New Roman"/>
                        </a:rPr>
                        <a:t>DAY 1: TTC2 – STRATEGY AND RATIONALE </a:t>
                      </a:r>
                      <a:endParaRPr lang="en-GB" sz="1000" dirty="0"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36000" marR="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D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077913" algn="l"/>
                        </a:tabLst>
                      </a:pPr>
                      <a:r>
                        <a:rPr lang="en-GB" sz="1000" b="1" dirty="0">
                          <a:latin typeface="Gill Sans MT"/>
                          <a:ea typeface="Times New Roman"/>
                          <a:cs typeface="Times New Roman"/>
                        </a:rPr>
                        <a:t>DAY 2: TTC METHODOLOGY DEEP DIVE</a:t>
                      </a:r>
                      <a:endParaRPr lang="en-GB" sz="1000" dirty="0"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36000" marR="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D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Gill Sans MT"/>
                          <a:ea typeface="Times New Roman"/>
                          <a:cs typeface="Times New Roman"/>
                        </a:rPr>
                        <a:t>DAY 3: TTC 2</a:t>
                      </a:r>
                      <a:r>
                        <a:rPr lang="en-GB" sz="1000" b="1" baseline="30000" dirty="0">
                          <a:latin typeface="Gill Sans MT"/>
                          <a:ea typeface="Times New Roman"/>
                          <a:cs typeface="Times New Roman"/>
                        </a:rPr>
                        <a:t>ND</a:t>
                      </a:r>
                      <a:r>
                        <a:rPr lang="en-GB" sz="1000" b="1" dirty="0">
                          <a:latin typeface="Gill Sans MT"/>
                          <a:ea typeface="Times New Roman"/>
                          <a:cs typeface="Times New Roman"/>
                        </a:rPr>
                        <a:t> EDITION TECHNICAL UPDATES</a:t>
                      </a:r>
                      <a:endParaRPr lang="en-GB" sz="1000" dirty="0"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36000" marR="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D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Gill Sans MT"/>
                          <a:ea typeface="Times New Roman"/>
                          <a:cs typeface="Times New Roman"/>
                        </a:rPr>
                        <a:t>DAY 4: TTC SUPPORTIVE SUPERVISION AND DATA TOOLS</a:t>
                      </a:r>
                      <a:endParaRPr lang="en-GB" sz="1000" dirty="0"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36000" marR="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D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000" b="1" dirty="0">
                          <a:latin typeface="Gill Sans MT"/>
                          <a:ea typeface="Times New Roman"/>
                          <a:cs typeface="Times New Roman"/>
                        </a:rPr>
                        <a:t>DAY 5: TECHNICAL CONTENT AND ADAPTATION</a:t>
                      </a:r>
                      <a:endParaRPr lang="en-GB" sz="1000" dirty="0"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36000" marR="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D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Gill Sans M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b="1" dirty="0">
                          <a:latin typeface="Gill Sans MT"/>
                          <a:ea typeface="Times New Roman"/>
                          <a:cs typeface="Times New Roman"/>
                        </a:rPr>
                        <a:t>DAY 6: PRACTICAL SKILLS TRAINING AND ASSESSMENT GROUPS</a:t>
                      </a:r>
                      <a:endParaRPr lang="en-GB" sz="1000" dirty="0"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36000" marR="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D5"/>
                    </a:solidFill>
                  </a:tcPr>
                </a:tc>
              </a:tr>
              <a:tr h="2497173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latin typeface="Gill Sans MT"/>
                          <a:ea typeface="Times New Roman"/>
                          <a:cs typeface="Times New Roman"/>
                        </a:rPr>
                        <a:t>Welcome </a:t>
                      </a:r>
                      <a:r>
                        <a:rPr lang="en-GB" sz="1200" dirty="0">
                          <a:latin typeface="Gill Sans MT"/>
                          <a:ea typeface="Times New Roman"/>
                          <a:cs typeface="Times New Roman"/>
                        </a:rPr>
                        <a:t>and </a:t>
                      </a:r>
                      <a:r>
                        <a:rPr lang="en-GB" sz="1200" dirty="0" smtClean="0">
                          <a:latin typeface="Gill Sans MT"/>
                          <a:ea typeface="Times New Roman"/>
                          <a:cs typeface="Times New Roman"/>
                        </a:rPr>
                        <a:t>introductions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</a:pPr>
                      <a:endParaRPr lang="en-GB" sz="1200" dirty="0">
                        <a:latin typeface="Gill Sans MT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Gill Sans MT"/>
                          <a:ea typeface="Times New Roman"/>
                          <a:cs typeface="Times New Roman"/>
                        </a:rPr>
                        <a:t>Selected country presentations</a:t>
                      </a:r>
                      <a:r>
                        <a:rPr lang="en-GB" sz="1200" i="1" dirty="0">
                          <a:latin typeface="Gill Sans MT"/>
                          <a:ea typeface="Times New Roman"/>
                          <a:cs typeface="Times New Roman"/>
                        </a:rPr>
                        <a:t> </a:t>
                      </a:r>
                      <a:endParaRPr lang="en-GB" sz="1200" i="1" dirty="0" smtClean="0">
                        <a:latin typeface="Gill Sans MT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</a:pPr>
                      <a:endParaRPr lang="en-GB" sz="1200" dirty="0">
                        <a:latin typeface="Gill Sans MT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Gill Sans MT"/>
                          <a:ea typeface="Times New Roman"/>
                          <a:cs typeface="Times New Roman"/>
                        </a:rPr>
                        <a:t>Welcome address – MOH </a:t>
                      </a:r>
                      <a:r>
                        <a:rPr lang="en-GB" sz="1200" dirty="0" smtClean="0">
                          <a:latin typeface="Gill Sans MT"/>
                          <a:ea typeface="Times New Roman"/>
                          <a:cs typeface="Times New Roman"/>
                        </a:rPr>
                        <a:t>Uganda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</a:pPr>
                      <a:endParaRPr lang="en-GB" sz="1200" dirty="0">
                        <a:latin typeface="Gill Sans MT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Gill Sans MT"/>
                          <a:ea typeface="Times New Roman"/>
                          <a:cs typeface="Times New Roman"/>
                        </a:rPr>
                        <a:t>Participatory workshop: Appreciative </a:t>
                      </a:r>
                      <a:r>
                        <a:rPr lang="en-GB" sz="1200" dirty="0" smtClean="0">
                          <a:latin typeface="Gill Sans MT"/>
                          <a:ea typeface="Times New Roman"/>
                          <a:cs typeface="Times New Roman"/>
                        </a:rPr>
                        <a:t>enquiry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</a:pPr>
                      <a:endParaRPr lang="en-GB" sz="1200" dirty="0">
                        <a:latin typeface="Gill Sans MT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latin typeface="Gill Sans MT"/>
                          <a:ea typeface="Times New Roman"/>
                          <a:cs typeface="Times New Roman"/>
                        </a:rPr>
                        <a:t>ttC Strategy</a:t>
                      </a:r>
                      <a:endParaRPr lang="en-GB" sz="1200" dirty="0"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36000" marR="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GB" sz="1200" dirty="0" smtClean="0">
                          <a:latin typeface="Gill Sans MT"/>
                          <a:ea typeface="Times New Roman"/>
                          <a:cs typeface="Times New Roman"/>
                        </a:rPr>
                        <a:t>Feedback</a:t>
                      </a:r>
                      <a:endParaRPr lang="en-GB" sz="1200" dirty="0">
                        <a:latin typeface="Gill Sans MT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GB" sz="1200" dirty="0" smtClean="0">
                          <a:latin typeface="Gill Sans M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200" dirty="0">
                          <a:latin typeface="Gill Sans MT"/>
                          <a:ea typeface="Times New Roman"/>
                          <a:cs typeface="Times New Roman"/>
                        </a:rPr>
                        <a:t>Dialogue behaviour change communication</a:t>
                      </a:r>
                    </a:p>
                    <a:p>
                      <a:pPr marL="0" lvl="0" indent="0" algn="l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GB" sz="1200" dirty="0" smtClean="0">
                          <a:latin typeface="Gill Sans M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200" dirty="0">
                          <a:latin typeface="Gill Sans MT"/>
                          <a:ea typeface="Times New Roman"/>
                          <a:cs typeface="Times New Roman"/>
                        </a:rPr>
                        <a:t>MHPSS&amp; </a:t>
                      </a:r>
                      <a:r>
                        <a:rPr lang="en-GB" sz="1200" dirty="0" smtClean="0">
                          <a:latin typeface="Gill Sans MT"/>
                          <a:ea typeface="Times New Roman"/>
                          <a:cs typeface="Times New Roman"/>
                        </a:rPr>
                        <a:t>PFA</a:t>
                      </a:r>
                      <a:endParaRPr lang="en-GB" sz="1200" dirty="0"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36000" marR="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latin typeface="Gill Sans MT"/>
                          <a:ea typeface="Times New Roman"/>
                          <a:cs typeface="Times New Roman"/>
                        </a:rPr>
                        <a:t>Feedback</a:t>
                      </a:r>
                      <a:endParaRPr lang="en-GB" sz="1200" dirty="0">
                        <a:latin typeface="Gill Sans MT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Gill Sans MT"/>
                          <a:ea typeface="Times New Roman"/>
                          <a:cs typeface="Times New Roman"/>
                        </a:rPr>
                        <a:t>Reaching the most vulnerable &amp; eligible women and girl registration 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latin typeface="Gill Sans MT"/>
                          <a:ea typeface="Times New Roman"/>
                          <a:cs typeface="Times New Roman"/>
                        </a:rPr>
                        <a:t>Newborn </a:t>
                      </a:r>
                      <a:r>
                        <a:rPr lang="en-GB" sz="1200" dirty="0">
                          <a:latin typeface="Gill Sans MT"/>
                          <a:ea typeface="Times New Roman"/>
                          <a:cs typeface="Times New Roman"/>
                        </a:rPr>
                        <a:t>care and care of the small baby 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latin typeface="Gill Sans M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200" dirty="0">
                          <a:latin typeface="Gill Sans MT"/>
                          <a:ea typeface="Times New Roman"/>
                          <a:cs typeface="Times New Roman"/>
                        </a:rPr>
                        <a:t>Early child development </a:t>
                      </a:r>
                    </a:p>
                  </a:txBody>
                  <a:tcPr marL="36000" marR="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latin typeface="Gill Sans MT"/>
                          <a:ea typeface="Times New Roman"/>
                          <a:cs typeface="Times New Roman"/>
                        </a:rPr>
                        <a:t>Feedback</a:t>
                      </a:r>
                      <a:endParaRPr lang="en-GB" sz="1200" dirty="0">
                        <a:latin typeface="Gill Sans MT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Gill Sans MT"/>
                          <a:ea typeface="Times New Roman"/>
                          <a:cs typeface="Times New Roman"/>
                        </a:rPr>
                        <a:t>Designing monitoring and supervision strategies for </a:t>
                      </a:r>
                      <a:r>
                        <a:rPr lang="en-GB" sz="1200" dirty="0" smtClean="0">
                          <a:latin typeface="Gill Sans MT"/>
                          <a:ea typeface="Times New Roman"/>
                          <a:cs typeface="Times New Roman"/>
                        </a:rPr>
                        <a:t>TTC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latin typeface="Gill Sans M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200" dirty="0">
                          <a:latin typeface="Gill Sans MT"/>
                          <a:ea typeface="Times New Roman"/>
                          <a:cs typeface="Times New Roman"/>
                        </a:rPr>
                        <a:t>Supportive supervision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Gill Sans M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200" dirty="0">
                          <a:latin typeface="Gill Sans MT"/>
                          <a:ea typeface="Times New Roman"/>
                          <a:cs typeface="Times New Roman"/>
                        </a:rPr>
                        <a:t>Data tallying and threshold analysis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latin typeface="Gill Sans MT"/>
                          <a:ea typeface="Times New Roman"/>
                          <a:cs typeface="Times New Roman"/>
                        </a:rPr>
                        <a:t> </a:t>
                      </a:r>
                      <a:endParaRPr lang="en-GB" sz="1200" dirty="0"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36000" marR="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latin typeface="Gill Sans MT"/>
                          <a:ea typeface="Times New Roman"/>
                          <a:cs typeface="Times New Roman"/>
                        </a:rPr>
                        <a:t>Feedback</a:t>
                      </a:r>
                      <a:endParaRPr lang="en-GB" sz="1200" dirty="0">
                        <a:latin typeface="Gill Sans MT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Gill Sans MT"/>
                          <a:ea typeface="Times New Roman"/>
                          <a:cs typeface="Times New Roman"/>
                        </a:rPr>
                        <a:t>Updates to the Technical </a:t>
                      </a:r>
                      <a:r>
                        <a:rPr lang="en-GB" sz="1200" dirty="0" smtClean="0">
                          <a:latin typeface="Gill Sans MT"/>
                          <a:ea typeface="Times New Roman"/>
                          <a:cs typeface="Times New Roman"/>
                        </a:rPr>
                        <a:t>Curriculum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latin typeface="Gill Sans MT"/>
                          <a:ea typeface="Times New Roman"/>
                          <a:cs typeface="Times New Roman"/>
                        </a:rPr>
                        <a:t>The </a:t>
                      </a:r>
                      <a:r>
                        <a:rPr lang="en-GB" sz="1200" dirty="0">
                          <a:latin typeface="Gill Sans MT"/>
                          <a:ea typeface="Times New Roman"/>
                          <a:cs typeface="Times New Roman"/>
                        </a:rPr>
                        <a:t>home visit: practice and assessment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latin typeface="Gill Sans MT"/>
                          <a:ea typeface="Times New Roman"/>
                          <a:cs typeface="Times New Roman"/>
                        </a:rPr>
                        <a:t>Adapting </a:t>
                      </a:r>
                      <a:r>
                        <a:rPr lang="en-GB" sz="1200" dirty="0">
                          <a:latin typeface="Gill Sans MT"/>
                          <a:ea typeface="Times New Roman"/>
                          <a:cs typeface="Times New Roman"/>
                        </a:rPr>
                        <a:t>and updating country curricula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Gill Sans MT"/>
                          <a:ea typeface="Times New Roman"/>
                          <a:cs typeface="Times New Roman"/>
                        </a:rPr>
                        <a:t>Planning and conducting a TOF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latin typeface="Gill Sans MT"/>
                          <a:ea typeface="Times New Roman"/>
                          <a:cs typeface="Times New Roman"/>
                        </a:rPr>
                        <a:t>Post </a:t>
                      </a:r>
                      <a:r>
                        <a:rPr lang="en-GB" sz="1200" dirty="0">
                          <a:latin typeface="Gill Sans MT"/>
                          <a:ea typeface="Times New Roman"/>
                          <a:cs typeface="Times New Roman"/>
                        </a:rPr>
                        <a:t>training  test</a:t>
                      </a:r>
                    </a:p>
                  </a:txBody>
                  <a:tcPr marL="36000" marR="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latin typeface="Gill Sans MT"/>
                          <a:ea typeface="Times New Roman"/>
                          <a:cs typeface="Times New Roman"/>
                        </a:rPr>
                        <a:t>Practical </a:t>
                      </a:r>
                      <a:r>
                        <a:rPr lang="en-GB" sz="1200" dirty="0">
                          <a:latin typeface="Gill Sans MT"/>
                          <a:ea typeface="Times New Roman"/>
                          <a:cs typeface="Times New Roman"/>
                        </a:rPr>
                        <a:t>assessment 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Gill Sans MT"/>
                          <a:ea typeface="Times New Roman"/>
                          <a:cs typeface="Times New Roman"/>
                        </a:rPr>
                        <a:t>Rotation 1 &amp; 2</a:t>
                      </a:r>
                    </a:p>
                    <a:p>
                      <a:pPr marL="0" lvl="0" indent="0">
                        <a:spcAft>
                          <a:spcPts val="600"/>
                        </a:spcAft>
                        <a:buFont typeface="Gill Sans MT"/>
                        <a:buChar char="-"/>
                      </a:pPr>
                      <a:r>
                        <a:rPr lang="en-GB" sz="1200" dirty="0">
                          <a:latin typeface="Gill Sans MT"/>
                          <a:ea typeface="Gill Sans MT"/>
                          <a:cs typeface="Times New Roman"/>
                        </a:rPr>
                        <a:t>Dialogue approach</a:t>
                      </a:r>
                    </a:p>
                    <a:p>
                      <a:pPr marL="0" lvl="0" indent="0">
                        <a:spcAft>
                          <a:spcPts val="600"/>
                        </a:spcAft>
                        <a:buFont typeface="Gill Sans MT"/>
                        <a:buChar char="-"/>
                      </a:pPr>
                      <a:r>
                        <a:rPr lang="en-GB" sz="1200" dirty="0">
                          <a:latin typeface="Gill Sans MT"/>
                          <a:ea typeface="Gill Sans MT"/>
                          <a:cs typeface="Times New Roman"/>
                        </a:rPr>
                        <a:t>PFA</a:t>
                      </a:r>
                    </a:p>
                    <a:p>
                      <a:pPr marL="0" lvl="0" indent="0">
                        <a:spcAft>
                          <a:spcPts val="600"/>
                        </a:spcAft>
                        <a:buFont typeface="Gill Sans MT"/>
                        <a:buChar char="-"/>
                      </a:pPr>
                      <a:r>
                        <a:rPr lang="en-GB" sz="1200" dirty="0">
                          <a:latin typeface="Gill Sans MT"/>
                          <a:ea typeface="Gill Sans MT"/>
                          <a:cs typeface="Times New Roman"/>
                        </a:rPr>
                        <a:t>ECD counselling 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</a:pPr>
                      <a:endParaRPr lang="en-GB" sz="1200" dirty="0" smtClean="0">
                        <a:latin typeface="Gill Sans MT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</a:pPr>
                      <a:endParaRPr lang="en-GB" sz="1200" dirty="0" smtClean="0">
                        <a:latin typeface="Gill Sans MT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latin typeface="Gill Sans MT"/>
                          <a:ea typeface="Times New Roman"/>
                          <a:cs typeface="Times New Roman"/>
                        </a:rPr>
                        <a:t>session close and Team work prizes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latin typeface="Gill Sans MT"/>
                          <a:ea typeface="Times New Roman"/>
                          <a:cs typeface="Times New Roman"/>
                        </a:rPr>
                        <a:t>Session close</a:t>
                      </a:r>
                    </a:p>
                    <a:p>
                      <a:pPr indent="228600">
                        <a:spcAft>
                          <a:spcPts val="600"/>
                        </a:spcAft>
                      </a:pPr>
                      <a:r>
                        <a:rPr lang="en-GB" sz="1200" dirty="0" smtClean="0">
                          <a:latin typeface="Gill Sans MT"/>
                          <a:ea typeface="Times New Roman"/>
                          <a:cs typeface="Times New Roman"/>
                        </a:rPr>
                        <a:t> </a:t>
                      </a:r>
                      <a:endParaRPr lang="en-GB" sz="1200" dirty="0"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36000" marR="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71">
                <a:tc>
                  <a:txBody>
                    <a:bodyPr/>
                    <a:lstStyle/>
                    <a:p>
                      <a:pPr indent="228600">
                        <a:spcAft>
                          <a:spcPts val="600"/>
                        </a:spcAft>
                      </a:pPr>
                      <a:endParaRPr lang="en-GB" sz="1100" dirty="0"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36000" marR="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en-GB" sz="1100" b="1" dirty="0" smtClean="0">
                          <a:latin typeface="Gill Sans MT"/>
                          <a:ea typeface="Times New Roman"/>
                          <a:cs typeface="Times New Roman"/>
                        </a:rPr>
                        <a:t>Strategy </a:t>
                      </a:r>
                      <a:r>
                        <a:rPr lang="en-GB" sz="1100" b="1" dirty="0">
                          <a:latin typeface="Gill Sans MT"/>
                          <a:ea typeface="Times New Roman"/>
                          <a:cs typeface="Times New Roman"/>
                        </a:rPr>
                        <a:t>clinic: </a:t>
                      </a:r>
                      <a:r>
                        <a:rPr lang="en-GB" sz="1100" dirty="0" smtClean="0">
                          <a:latin typeface="Gill Sans M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GB" sz="1100" dirty="0">
                          <a:latin typeface="Gill Sans MT"/>
                          <a:ea typeface="Times New Roman"/>
                          <a:cs typeface="Times New Roman"/>
                        </a:rPr>
                        <a:t>EARO</a:t>
                      </a:r>
                    </a:p>
                  </a:txBody>
                  <a:tcPr marL="36000" marR="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latin typeface="Gill Sans MT"/>
                          <a:ea typeface="Times New Roman"/>
                          <a:cs typeface="Times New Roman"/>
                        </a:rPr>
                        <a:t>Strategy clinic: </a:t>
                      </a:r>
                      <a:r>
                        <a:rPr lang="en-GB" sz="1100" dirty="0" smtClean="0">
                          <a:latin typeface="Gill Sans MT"/>
                          <a:ea typeface="Times New Roman"/>
                          <a:cs typeface="Times New Roman"/>
                        </a:rPr>
                        <a:t>SARO</a:t>
                      </a:r>
                      <a:endParaRPr lang="en-GB" sz="1100" dirty="0"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36000" marR="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latin typeface="Gill Sans MT"/>
                          <a:ea typeface="Times New Roman"/>
                          <a:cs typeface="Times New Roman"/>
                        </a:rPr>
                        <a:t>Strategy clinic: </a:t>
                      </a:r>
                      <a:r>
                        <a:rPr lang="en-GB" sz="1100" dirty="0" smtClean="0">
                          <a:latin typeface="Gill Sans M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100" dirty="0">
                          <a:latin typeface="Gill Sans MT"/>
                          <a:ea typeface="Times New Roman"/>
                          <a:cs typeface="Times New Roman"/>
                        </a:rPr>
                        <a:t>WARO/LACR/APR</a:t>
                      </a:r>
                    </a:p>
                  </a:txBody>
                  <a:tcPr marL="36000" marR="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latin typeface="Gill Sans MT"/>
                          <a:ea typeface="Times New Roman"/>
                          <a:cs typeface="Times New Roman"/>
                        </a:rPr>
                        <a:t>Special </a:t>
                      </a:r>
                      <a:r>
                        <a:rPr lang="en-GB" sz="1100" b="1" dirty="0" smtClean="0">
                          <a:latin typeface="Gill Sans MT"/>
                          <a:ea typeface="Times New Roman"/>
                          <a:cs typeface="Times New Roman"/>
                        </a:rPr>
                        <a:t>dinner</a:t>
                      </a:r>
                      <a:endParaRPr lang="en-GB" sz="1100" dirty="0"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36000" marR="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600"/>
                        </a:spcAft>
                      </a:pPr>
                      <a:endParaRPr lang="en-GB" sz="1100" dirty="0"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36000" marR="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64096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Gill Sans MT" pitchFamily="34" charset="0"/>
            </a:endParaRPr>
          </a:p>
          <a:p>
            <a:endParaRPr lang="en-GB" dirty="0" smtClean="0">
              <a:latin typeface="Gill Sans MT" pitchFamily="34" charset="0"/>
            </a:endParaRPr>
          </a:p>
          <a:p>
            <a:endParaRPr lang="en-GB" dirty="0" smtClean="0">
              <a:latin typeface="Gill Sans MT" pitchFamily="34" charset="0"/>
            </a:endParaRPr>
          </a:p>
          <a:p>
            <a:pPr>
              <a:spcBef>
                <a:spcPts val="1200"/>
              </a:spcBef>
            </a:pPr>
            <a:endParaRPr lang="en-GB" dirty="0" smtClean="0">
              <a:latin typeface="Gill Sans MT" pitchFamily="34" charset="0"/>
            </a:endParaRPr>
          </a:p>
          <a:p>
            <a:pPr marL="358775" indent="-358775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>
                <a:latin typeface="Gill Sans MT" pitchFamily="34" charset="0"/>
              </a:rPr>
              <a:t>Administration fee</a:t>
            </a:r>
          </a:p>
          <a:p>
            <a:pPr marL="358775" indent="-358775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>
                <a:latin typeface="Gill Sans MT" pitchFamily="34" charset="0"/>
              </a:rPr>
              <a:t>Devotions will start at 8:00am every day in Ebony Hall</a:t>
            </a:r>
          </a:p>
          <a:p>
            <a:pPr marL="358775" indent="-358775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>
                <a:latin typeface="Gill Sans MT" pitchFamily="34" charset="0"/>
              </a:rPr>
              <a:t>Most evenings will run till 17:00 or 17:30, space is available for country planning until 18:00</a:t>
            </a:r>
          </a:p>
          <a:p>
            <a:pPr marL="358775" indent="-358775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>
                <a:latin typeface="Gill Sans MT" pitchFamily="34" charset="0"/>
              </a:rPr>
              <a:t>Country strategy clinics: pre-assigned times with GC and regional strategists</a:t>
            </a:r>
          </a:p>
          <a:p>
            <a:pPr marL="358775" indent="-358775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>
                <a:latin typeface="Gill Sans MT" pitchFamily="34" charset="0"/>
              </a:rPr>
              <a:t>Conference packages: Manuals, Toolkit, materials</a:t>
            </a:r>
          </a:p>
          <a:p>
            <a:pPr marL="358775" indent="-358775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>
                <a:latin typeface="Gill Sans MT" pitchFamily="34" charset="0"/>
              </a:rPr>
              <a:t>Trainers Kit: pen drives, last day</a:t>
            </a:r>
          </a:p>
          <a:p>
            <a:pPr marL="358775" indent="-358775">
              <a:spcBef>
                <a:spcPts val="1200"/>
              </a:spcBef>
            </a:pPr>
            <a:endParaRPr lang="en-GB" sz="2400" dirty="0" smtClean="0">
              <a:latin typeface="Gill Sans MT" pitchFamily="34" charset="0"/>
            </a:endParaRPr>
          </a:p>
          <a:p>
            <a:pPr marL="358775" indent="-358775">
              <a:lnSpc>
                <a:spcPct val="200000"/>
              </a:lnSpc>
              <a:buFont typeface="Arial" pitchFamily="34" charset="0"/>
              <a:buChar char="•"/>
            </a:pPr>
            <a:endParaRPr lang="en-GB" dirty="0" smtClean="0">
              <a:latin typeface="Gill Sans MT" pitchFamily="34" charset="0"/>
            </a:endParaRPr>
          </a:p>
          <a:p>
            <a:pPr marL="358775" indent="-358775">
              <a:lnSpc>
                <a:spcPct val="200000"/>
              </a:lnSpc>
              <a:buFont typeface="Arial" pitchFamily="34" charset="0"/>
              <a:buChar char="•"/>
            </a:pPr>
            <a:endParaRPr lang="en-GB" dirty="0" smtClean="0">
              <a:latin typeface="Gill Sans MT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dirty="0" smtClean="0">
              <a:latin typeface="Gill Sans MT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dirty="0" smtClean="0">
              <a:latin typeface="Gill Sans MT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dirty="0" smtClean="0">
              <a:latin typeface="Gill Sans MT" pitchFamily="34" charset="0"/>
            </a:endParaRPr>
          </a:p>
          <a:p>
            <a:endParaRPr lang="en-GB" dirty="0">
              <a:latin typeface="Gill Sans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60648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6"/>
                </a:solidFill>
                <a:latin typeface="Gill Sans MT" pitchFamily="34" charset="0"/>
              </a:rPr>
              <a:t>Logistical details</a:t>
            </a:r>
            <a:endParaRPr lang="en-GB" sz="4000" b="1" dirty="0">
              <a:solidFill>
                <a:schemeClr val="accent6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969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6"/>
                </a:solidFill>
                <a:latin typeface="Gill Sans MT" pitchFamily="34" charset="0"/>
              </a:rPr>
              <a:t>House Rules</a:t>
            </a:r>
          </a:p>
          <a:p>
            <a:endParaRPr lang="en-GB" dirty="0" smtClean="0">
              <a:latin typeface="Gill Sans MT" pitchFamily="34" charset="0"/>
            </a:endParaRPr>
          </a:p>
          <a:p>
            <a:endParaRPr lang="en-GB" dirty="0" smtClean="0">
              <a:latin typeface="Gill Sans MT" pitchFamily="34" charset="0"/>
            </a:endParaRPr>
          </a:p>
          <a:p>
            <a:pPr marL="360363" indent="-360363">
              <a:buFont typeface="Arial" pitchFamily="34" charset="0"/>
              <a:buChar char="•"/>
            </a:pPr>
            <a:r>
              <a:rPr lang="en-GB" sz="2800" dirty="0" smtClean="0">
                <a:latin typeface="Gill Sans MT" pitchFamily="34" charset="0"/>
              </a:rPr>
              <a:t>Mobile phone  &amp; laptop use</a:t>
            </a:r>
          </a:p>
          <a:p>
            <a:pPr marL="360363" indent="-360363">
              <a:buFont typeface="Arial" pitchFamily="34" charset="0"/>
              <a:buChar char="•"/>
            </a:pPr>
            <a:endParaRPr lang="en-GB" sz="2800" dirty="0" smtClean="0">
              <a:latin typeface="Gill Sans MT" pitchFamily="34" charset="0"/>
            </a:endParaRPr>
          </a:p>
          <a:p>
            <a:pPr marL="360363" indent="-360363">
              <a:buFont typeface="Arial" pitchFamily="34" charset="0"/>
              <a:buChar char="•"/>
            </a:pPr>
            <a:r>
              <a:rPr lang="en-GB" sz="2800" dirty="0" smtClean="0">
                <a:latin typeface="Gill Sans MT" pitchFamily="34" charset="0"/>
              </a:rPr>
              <a:t>Prompt start</a:t>
            </a:r>
          </a:p>
          <a:p>
            <a:pPr marL="360363" indent="-360363">
              <a:buFont typeface="Arial" pitchFamily="34" charset="0"/>
              <a:buChar char="•"/>
            </a:pPr>
            <a:endParaRPr lang="en-GB" sz="2800" dirty="0" smtClean="0">
              <a:latin typeface="Gill Sans MT" pitchFamily="34" charset="0"/>
            </a:endParaRPr>
          </a:p>
          <a:p>
            <a:pPr marL="360363" indent="-360363">
              <a:buFont typeface="Arial" pitchFamily="34" charset="0"/>
              <a:buChar char="•"/>
            </a:pPr>
            <a:r>
              <a:rPr lang="en-GB" sz="2800" dirty="0" smtClean="0">
                <a:latin typeface="Gill Sans MT" pitchFamily="34" charset="0"/>
              </a:rPr>
              <a:t>Participation &amp; commitment to the deliverables for your team</a:t>
            </a:r>
          </a:p>
          <a:p>
            <a:pPr marL="360363" indent="-360363">
              <a:buFont typeface="Arial" pitchFamily="34" charset="0"/>
              <a:buChar char="•"/>
            </a:pPr>
            <a:endParaRPr lang="en-GB" sz="2800" dirty="0" smtClean="0">
              <a:latin typeface="Gill Sans MT" pitchFamily="34" charset="0"/>
            </a:endParaRPr>
          </a:p>
          <a:p>
            <a:pPr marL="360363" indent="-360363">
              <a:buFont typeface="Arial" pitchFamily="34" charset="0"/>
              <a:buChar char="•"/>
            </a:pPr>
            <a:r>
              <a:rPr lang="en-GB" sz="2800" dirty="0" smtClean="0">
                <a:latin typeface="Gill Sans MT" pitchFamily="34" charset="0"/>
              </a:rPr>
              <a:t>Get involved &amp; ask questions, tell us what you don’t understand</a:t>
            </a:r>
          </a:p>
          <a:p>
            <a:pPr marL="360363" indent="-360363">
              <a:buFont typeface="Arial" pitchFamily="34" charset="0"/>
              <a:buChar char="•"/>
            </a:pPr>
            <a:endParaRPr lang="en-GB" sz="2800" dirty="0" smtClean="0">
              <a:latin typeface="Gill Sans MT" pitchFamily="34" charset="0"/>
            </a:endParaRPr>
          </a:p>
          <a:p>
            <a:pPr marL="360363" indent="-360363">
              <a:buFont typeface="Arial" pitchFamily="34" charset="0"/>
              <a:buChar char="•"/>
            </a:pPr>
            <a:r>
              <a:rPr lang="en-GB" sz="2800" dirty="0" smtClean="0">
                <a:latin typeface="Gill Sans MT" pitchFamily="34" charset="0"/>
              </a:rPr>
              <a:t>Evaluation and feedback at end of day</a:t>
            </a:r>
            <a:endParaRPr lang="en-GB" sz="1600" dirty="0" smtClean="0">
              <a:latin typeface="Gill Sans MT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7504" y="260648"/>
            <a:ext cx="64087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ToT</a:t>
            </a: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 Blended learning Course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161651"/>
            <a:ext cx="334886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Assessment steps to certification of </a:t>
            </a:r>
            <a:r>
              <a:rPr lang="en-GB" sz="1200" b="1" u="sng" dirty="0" smtClean="0"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trainers</a:t>
            </a: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580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23528" y="836712"/>
          <a:ext cx="8352928" cy="338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323528" y="4509120"/>
          <a:ext cx="835292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88640"/>
            <a:ext cx="8604448" cy="502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F0A22E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Phase 1: Preparatory Work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0A22E"/>
              </a:solidFill>
              <a:effectLst/>
              <a:latin typeface="Gill Sans MT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Before the event participants will be required to 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1" indent="-3476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Download the TTC 2</a:t>
            </a: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nd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 edition materials and familiarise yourself with the content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1" indent="-3476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Attend or listen to the TTC- 2</a:t>
            </a:r>
            <a:r>
              <a:rPr kumimoji="0" lang="en-GB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nd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 edition Orientation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Webex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 (2 weeks prior to event)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1" indent="-3476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Pre read 1: The TTC Toolkit (key sections) (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wvcentral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 TTC page)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1" indent="-3476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Pre read 2: Introduction to the facilitators manual (TTC Methodology Manual chapter 1)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1" indent="-3476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Assignment 1: Self-assessment of TTC programme quality standards (for TTC implementing countries) OR Self assessment of Country readiness completion (for new countries)</a:t>
            </a: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51908"/>
            <a:ext cx="8820472" cy="622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rgbClr val="F0A22E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Phase 3. Online learning – WV </a:t>
            </a:r>
            <a:r>
              <a:rPr kumimoji="0" lang="en-GB" sz="3200" b="1" i="0" u="none" strike="noStrike" cap="none" normalizeH="0" baseline="0" dirty="0" err="1" smtClean="0">
                <a:ln>
                  <a:noFill/>
                </a:ln>
                <a:solidFill>
                  <a:srgbClr val="F0A22E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eCampus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0A22E"/>
              </a:solidFill>
              <a:effectLst/>
              <a:latin typeface="Gill Sans MT" pitchFamily="34" charset="0"/>
              <a:ea typeface="Times New Roman" pitchFamily="18" charset="0"/>
              <a:cs typeface="Times New Roman" pitchFamily="18" charset="0"/>
            </a:endParaRPr>
          </a:p>
          <a:p>
            <a:pPr marL="630238" marR="0" lvl="0" indent="-63023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Learning objectives for Trainers </a:t>
            </a:r>
            <a:endParaRPr kumimoji="0" lang="en-GB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30238" marR="0" lvl="0" indent="-63023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At the end of this online training event participants will be able to </a:t>
            </a:r>
            <a:endParaRPr kumimoji="0" lang="en-GB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Can correctly 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explain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the appropriate methods for implementing a ttC program (K)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258888" lvl="3" indent="-3444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Design and implementation quality standards</a:t>
            </a:r>
            <a:endParaRPr kumimoji="0" lang="en-GB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258888" lvl="3" indent="-3444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Conducting community entry and registration of eligible women and girls</a:t>
            </a:r>
            <a:endParaRPr kumimoji="0" lang="en-GB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258888" lvl="3" indent="-3444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Process and rationale for identifying priority homes with certain vulnerabilities </a:t>
            </a:r>
            <a:endParaRPr kumimoji="0" lang="en-GB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258888" lvl="3" indent="-3444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Demonstrate sound knowledge of the TTC visit timing and structure. </a:t>
            </a:r>
            <a:endParaRPr kumimoji="0" lang="en-GB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Can correctly 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explain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all technical content relevant to the ttC curriculum (K)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258888" lvl="2" indent="-3444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Maternal mental health and psychosocial problems</a:t>
            </a:r>
            <a:endParaRPr kumimoji="0" lang="en-GB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258888" lvl="2" indent="-3444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Healthy pregnancy</a:t>
            </a:r>
            <a:endParaRPr kumimoji="0" lang="en-GB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258888" lvl="2" indent="-3444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Birth planning and immediate newborn care</a:t>
            </a:r>
            <a:endParaRPr kumimoji="0" lang="en-GB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258888" lvl="2" indent="-3444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Essential care of the newborn</a:t>
            </a:r>
            <a:endParaRPr kumimoji="0" lang="en-GB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258888" lvl="2" indent="-3444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Child health and nutrition</a:t>
            </a:r>
            <a:endParaRPr kumimoji="0" lang="en-GB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258888" lvl="2" indent="-3444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Early child development </a:t>
            </a:r>
            <a:endParaRPr kumimoji="0" lang="en-GB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Explain the steps required for planning and implementing a ToF for TTC-2: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258888" lvl="3" indent="-3444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Explain the structure and content of the TTC curriculum and modular training (K)</a:t>
            </a:r>
            <a:endParaRPr kumimoji="0" lang="en-GB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258888" lvl="3" indent="-3444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Explain how to plan and conduct a ttC-HV training program (K)</a:t>
            </a:r>
            <a:endParaRPr kumimoji="0" lang="en-GB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258888" lvl="3" indent="-3444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Calibri" pitchFamily="34" charset="0"/>
                <a:cs typeface="Times New Roman" pitchFamily="18" charset="0"/>
              </a:rPr>
              <a:t>Explain the assessment of the learning process (K)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8072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3528" y="1052736"/>
            <a:ext cx="8352928" cy="51125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49263" indent="-449263">
              <a:buFont typeface="Wingdings" pitchFamily="2" charset="2"/>
              <a:buChar char="§"/>
            </a:pPr>
            <a:r>
              <a:rPr lang="en-GB" sz="2400" b="1" dirty="0" smtClean="0">
                <a:latin typeface="Gill Sans MT" pitchFamily="34" charset="0"/>
              </a:rPr>
              <a:t>WV-</a:t>
            </a:r>
            <a:r>
              <a:rPr lang="en-GB" sz="2400" b="1" dirty="0" err="1" smtClean="0">
                <a:latin typeface="Gill Sans MT" pitchFamily="34" charset="0"/>
              </a:rPr>
              <a:t>eCampus</a:t>
            </a:r>
            <a:endParaRPr lang="en-GB" sz="2400" b="1" dirty="0" smtClean="0">
              <a:latin typeface="Gill Sans MT" pitchFamily="34" charset="0"/>
            </a:endParaRPr>
          </a:p>
          <a:p>
            <a:pPr marL="449263" indent="-449263">
              <a:buFont typeface="Wingdings" pitchFamily="2" charset="2"/>
              <a:buChar char="§"/>
            </a:pPr>
            <a:r>
              <a:rPr lang="en-GB" sz="2400" dirty="0" smtClean="0">
                <a:latin typeface="Gill Sans MT" pitchFamily="34" charset="0"/>
              </a:rPr>
              <a:t>Opening date for eLearning will be mid May</a:t>
            </a:r>
          </a:p>
          <a:p>
            <a:pPr marL="449263" indent="-449263">
              <a:buFont typeface="Wingdings" pitchFamily="2" charset="2"/>
              <a:buChar char="§"/>
            </a:pPr>
            <a:r>
              <a:rPr lang="en-GB" sz="2400" dirty="0" smtClean="0">
                <a:latin typeface="Gill Sans MT" pitchFamily="34" charset="0"/>
              </a:rPr>
              <a:t>First intake will be limited to 25 </a:t>
            </a:r>
            <a:r>
              <a:rPr lang="en-GB" sz="2400" b="1" dirty="0" smtClean="0">
                <a:latin typeface="Gill Sans MT" pitchFamily="34" charset="0"/>
              </a:rPr>
              <a:t>‘Experimental’ course</a:t>
            </a:r>
            <a:endParaRPr lang="en-GB" sz="2400" dirty="0" smtClean="0">
              <a:latin typeface="Gill Sans MT" pitchFamily="34" charset="0"/>
            </a:endParaRPr>
          </a:p>
          <a:p>
            <a:pPr marL="449263" indent="-449263">
              <a:buFont typeface="Wingdings" pitchFamily="2" charset="2"/>
              <a:buChar char="§"/>
            </a:pPr>
            <a:r>
              <a:rPr lang="en-GB" sz="2400" dirty="0" smtClean="0">
                <a:latin typeface="Gill Sans MT" pitchFamily="34" charset="0"/>
              </a:rPr>
              <a:t>Options for ‘auditing’ with access but no interaction</a:t>
            </a:r>
          </a:p>
          <a:p>
            <a:pPr marL="449263" indent="-449263">
              <a:buFont typeface="Wingdings" pitchFamily="2" charset="2"/>
              <a:buChar char="§"/>
            </a:pPr>
            <a:r>
              <a:rPr lang="en-GB" sz="2400" dirty="0" smtClean="0">
                <a:latin typeface="Gill Sans MT" pitchFamily="34" charset="0"/>
              </a:rPr>
              <a:t>Runs for 6 - 8 weeks</a:t>
            </a:r>
          </a:p>
          <a:p>
            <a:pPr marL="449263" indent="-449263">
              <a:buFont typeface="Wingdings" pitchFamily="2" charset="2"/>
              <a:buChar char="§"/>
            </a:pPr>
            <a:r>
              <a:rPr lang="en-GB" sz="2400" dirty="0" smtClean="0">
                <a:latin typeface="Gill Sans MT" pitchFamily="34" charset="0"/>
              </a:rPr>
              <a:t>2</a:t>
            </a:r>
            <a:r>
              <a:rPr lang="en-GB" sz="2400" baseline="30000" dirty="0" smtClean="0">
                <a:latin typeface="Gill Sans MT" pitchFamily="34" charset="0"/>
              </a:rPr>
              <a:t>nd</a:t>
            </a:r>
            <a:r>
              <a:rPr lang="en-GB" sz="2400" dirty="0" smtClean="0">
                <a:latin typeface="Gill Sans MT" pitchFamily="34" charset="0"/>
              </a:rPr>
              <a:t> intake timing </a:t>
            </a:r>
            <a:r>
              <a:rPr lang="en-GB" sz="2400" dirty="0" err="1" smtClean="0">
                <a:latin typeface="Gill Sans MT" pitchFamily="34" charset="0"/>
              </a:rPr>
              <a:t>tbd</a:t>
            </a:r>
            <a:endParaRPr lang="en-GB" sz="2400" dirty="0" smtClean="0">
              <a:latin typeface="Gill Sans MT" pitchFamily="34" charset="0"/>
            </a:endParaRPr>
          </a:p>
          <a:p>
            <a:pPr marL="449263" indent="-449263">
              <a:buFont typeface="Wingdings" pitchFamily="2" charset="2"/>
              <a:buChar char="§"/>
            </a:pPr>
            <a:r>
              <a:rPr lang="en-GB" sz="2400" dirty="0" smtClean="0">
                <a:latin typeface="Gill Sans MT" pitchFamily="34" charset="0"/>
              </a:rPr>
              <a:t>9  Topics in total</a:t>
            </a:r>
          </a:p>
          <a:p>
            <a:pPr marL="449263" indent="-449263">
              <a:buFont typeface="Wingdings" pitchFamily="2" charset="2"/>
              <a:buChar char="§"/>
            </a:pPr>
            <a:r>
              <a:rPr lang="en-GB" sz="2400" dirty="0" smtClean="0">
                <a:latin typeface="Gill Sans MT" pitchFamily="34" charset="0"/>
              </a:rPr>
              <a:t>Methodology: </a:t>
            </a:r>
          </a:p>
          <a:p>
            <a:pPr marL="900113" lvl="1" indent="-442913">
              <a:buFont typeface="Wingdings" pitchFamily="2" charset="2"/>
              <a:buChar char="Ø"/>
            </a:pPr>
            <a:r>
              <a:rPr lang="en-GB" dirty="0" smtClean="0">
                <a:latin typeface="Gill Sans MT" pitchFamily="34" charset="0"/>
              </a:rPr>
              <a:t>Short presentations</a:t>
            </a:r>
          </a:p>
          <a:p>
            <a:pPr marL="900113" lvl="1" indent="-442913">
              <a:buFont typeface="Wingdings" pitchFamily="2" charset="2"/>
              <a:buChar char="Ø"/>
            </a:pPr>
            <a:r>
              <a:rPr lang="en-GB" dirty="0" smtClean="0">
                <a:latin typeface="Gill Sans MT" pitchFamily="34" charset="0"/>
              </a:rPr>
              <a:t>Multimedia</a:t>
            </a:r>
          </a:p>
          <a:p>
            <a:pPr marL="900113" lvl="1" indent="-442913">
              <a:buFont typeface="Wingdings" pitchFamily="2" charset="2"/>
              <a:buChar char="Ø"/>
            </a:pPr>
            <a:r>
              <a:rPr lang="en-GB" dirty="0" smtClean="0">
                <a:latin typeface="Gill Sans MT" pitchFamily="34" charset="0"/>
              </a:rPr>
              <a:t>Quizzes</a:t>
            </a:r>
          </a:p>
          <a:p>
            <a:pPr marL="900113" lvl="1" indent="-442913">
              <a:buFont typeface="Wingdings" pitchFamily="2" charset="2"/>
              <a:buChar char="Ø"/>
            </a:pPr>
            <a:r>
              <a:rPr lang="en-GB" dirty="0" smtClean="0">
                <a:latin typeface="Gill Sans MT" pitchFamily="34" charset="0"/>
              </a:rPr>
              <a:t>Discussion forum</a:t>
            </a:r>
          </a:p>
          <a:p>
            <a:pPr marL="900113" lvl="1" indent="-442913">
              <a:buFont typeface="Wingdings" pitchFamily="2" charset="2"/>
              <a:buChar char="Ø"/>
            </a:pPr>
            <a:r>
              <a:rPr lang="en-GB" dirty="0" smtClean="0">
                <a:latin typeface="Gill Sans MT" pitchFamily="34" charset="0"/>
              </a:rPr>
              <a:t>Practical assignments</a:t>
            </a:r>
          </a:p>
          <a:p>
            <a:pPr marL="900113" lvl="1" indent="-442913">
              <a:buFont typeface="Wingdings" pitchFamily="2" charset="2"/>
              <a:buChar char="Ø"/>
            </a:pPr>
            <a:r>
              <a:rPr lang="en-GB" dirty="0" smtClean="0">
                <a:latin typeface="Gill Sans MT" pitchFamily="34" charset="0"/>
              </a:rPr>
              <a:t>Background reading list</a:t>
            </a:r>
          </a:p>
          <a:p>
            <a:pPr marL="900113" lvl="1" indent="-442913">
              <a:buFont typeface="Wingdings" pitchFamily="2" charset="2"/>
              <a:buChar char="Ø"/>
            </a:pPr>
            <a:r>
              <a:rPr lang="en-GB" dirty="0" smtClean="0">
                <a:latin typeface="Gill Sans MT" pitchFamily="34" charset="0"/>
              </a:rPr>
              <a:t>Evaluation and feedback</a:t>
            </a:r>
          </a:p>
          <a:p>
            <a:pPr>
              <a:buFont typeface="Wingdings" pitchFamily="2" charset="2"/>
              <a:buChar char="§"/>
            </a:pPr>
            <a:endParaRPr lang="en-GB" sz="3200" b="1" dirty="0" smtClean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260648"/>
            <a:ext cx="8496944" cy="576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F0A22E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Phase 4: Learning by Doing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F0A22E"/>
              </a:solidFill>
              <a:effectLst/>
              <a:latin typeface="Gill Sans MT" pitchFamily="34" charset="0"/>
              <a:ea typeface="Times New Roman" pitchFamily="18" charset="0"/>
              <a:cs typeface="Times New Roman" pitchFamily="18" charset="0"/>
            </a:endParaRP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Trainers and Strategists will begin implementing with remote or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in person support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 from regional and Global centre strategists. </a:t>
            </a: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  <a:ea typeface="Times New Roman" pitchFamily="18" charset="0"/>
              <a:cs typeface="Times New Roman" pitchFamily="18" charset="0"/>
            </a:endParaRP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Learning by Doing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will be done on an individual basis through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the development of a 6 months Individual Action Plan.</a:t>
            </a: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  <a:cs typeface="Arial" pitchFamily="34" charset="0"/>
            </a:endParaRP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Webexes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 on progress will be held at 3 months post training and 6 months post training respectively,  hosted by the regional offices</a:t>
            </a: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  <a:cs typeface="Arial" pitchFamily="34" charset="0"/>
            </a:endParaRP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Measurement of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learning applied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will be reported by region 6 months after the event. </a:t>
            </a: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  <a:cs typeface="Arial" pitchFamily="34" charset="0"/>
            </a:endParaRP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Process: 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Each participant creates a 6 month action plan for applying learning. 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At 3 months a consultation WebEx for discussion and course correction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GC / RO will respond by allocating support where needed. 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3528" y="908720"/>
          <a:ext cx="8352928" cy="5550491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490811"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Gill Sans MT"/>
                          <a:ea typeface="Times New Roman"/>
                          <a:cs typeface="Times New Roman"/>
                        </a:rPr>
                        <a:t>Learning objectives for Trainers @F2F (drawn from competency frameworks)</a:t>
                      </a:r>
                      <a:endParaRPr lang="en-GB" sz="1800" dirty="0"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</a:tr>
              <a:tr h="4333725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 smtClean="0">
                          <a:latin typeface="Gill Sans MT"/>
                          <a:ea typeface="Times New Roman"/>
                          <a:cs typeface="Times New Roman"/>
                        </a:rPr>
                        <a:t>At </a:t>
                      </a:r>
                      <a:r>
                        <a:rPr lang="en-GB" sz="1400" i="1" dirty="0">
                          <a:latin typeface="Gill Sans MT"/>
                          <a:ea typeface="Times New Roman"/>
                          <a:cs typeface="Times New Roman"/>
                        </a:rPr>
                        <a:t>the end of this online training event participants will be able to </a:t>
                      </a:r>
                      <a:endParaRPr lang="en-GB" sz="1400" i="1" dirty="0" smtClean="0">
                        <a:latin typeface="Gill Sans MT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i="1" dirty="0" smtClean="0">
                          <a:latin typeface="Gill Sans MT"/>
                          <a:ea typeface="Times New Roman"/>
                          <a:cs typeface="Times New Roman"/>
                        </a:rPr>
                        <a:t>Strategy</a:t>
                      </a:r>
                      <a:endParaRPr lang="en-GB" sz="1400" dirty="0">
                        <a:latin typeface="Gill Sans M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400" dirty="0">
                          <a:latin typeface="Gill Sans MT"/>
                          <a:ea typeface="Times New Roman"/>
                          <a:cs typeface="Times New Roman"/>
                        </a:rPr>
                        <a:t>Can correctly </a:t>
                      </a:r>
                      <a:r>
                        <a:rPr lang="en-GB" sz="1400" b="1" dirty="0">
                          <a:latin typeface="Gill Sans MT"/>
                          <a:ea typeface="Times New Roman"/>
                          <a:cs typeface="Times New Roman"/>
                        </a:rPr>
                        <a:t>explain </a:t>
                      </a:r>
                      <a:r>
                        <a:rPr lang="en-GB" sz="1400" dirty="0">
                          <a:latin typeface="Gill Sans MT"/>
                          <a:ea typeface="Times New Roman"/>
                          <a:cs typeface="Times New Roman"/>
                        </a:rPr>
                        <a:t>the appropriate methods for implementing a ttC program (K)</a:t>
                      </a:r>
                    </a:p>
                    <a:p>
                      <a:pPr marL="7429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400" dirty="0">
                          <a:latin typeface="Gill Sans MT"/>
                          <a:ea typeface="Times New Roman"/>
                          <a:cs typeface="Times New Roman"/>
                        </a:rPr>
                        <a:t>Design and implementation quality standards</a:t>
                      </a:r>
                    </a:p>
                    <a:p>
                      <a:pPr marL="7429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400" dirty="0">
                          <a:latin typeface="Gill Sans MT"/>
                          <a:ea typeface="Times New Roman"/>
                          <a:cs typeface="Times New Roman"/>
                        </a:rPr>
                        <a:t>Community entry and registration of eligible women and girls</a:t>
                      </a:r>
                    </a:p>
                    <a:p>
                      <a:pPr marL="7429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GB" sz="1400" dirty="0">
                          <a:latin typeface="Gill Sans MT"/>
                          <a:ea typeface="Times New Roman"/>
                          <a:cs typeface="Times New Roman"/>
                        </a:rPr>
                        <a:t>Process and rationale for identifying priority homes with certain </a:t>
                      </a:r>
                      <a:r>
                        <a:rPr lang="en-GB" sz="1400" dirty="0" smtClean="0">
                          <a:latin typeface="Gill Sans MT"/>
                          <a:ea typeface="Times New Roman"/>
                          <a:cs typeface="Times New Roman"/>
                        </a:rPr>
                        <a:t>vulnerabilities</a:t>
                      </a:r>
                      <a:endParaRPr lang="en-GB" sz="1400" dirty="0">
                        <a:latin typeface="Gill Sans M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GB" sz="1400" i="1" dirty="0" smtClean="0">
                          <a:latin typeface="Gill Sans MT"/>
                          <a:ea typeface="Times New Roman"/>
                          <a:cs typeface="Times New Roman"/>
                        </a:rPr>
                        <a:t>Skills</a:t>
                      </a: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400" dirty="0" smtClean="0">
                          <a:latin typeface="Gill Sans MT"/>
                          <a:ea typeface="Times New Roman"/>
                          <a:cs typeface="Times New Roman"/>
                        </a:rPr>
                        <a:t>Can </a:t>
                      </a:r>
                      <a:r>
                        <a:rPr lang="en-GB" sz="1400" dirty="0">
                          <a:latin typeface="Gill Sans MT"/>
                          <a:ea typeface="Times New Roman"/>
                          <a:cs typeface="Times New Roman"/>
                        </a:rPr>
                        <a:t>demonstrate and assess </a:t>
                      </a:r>
                      <a:r>
                        <a:rPr lang="en-GB" sz="1400" b="1" dirty="0">
                          <a:latin typeface="Gill Sans MT"/>
                          <a:ea typeface="Times New Roman"/>
                          <a:cs typeface="Times New Roman"/>
                        </a:rPr>
                        <a:t>effective communication skills </a:t>
                      </a:r>
                      <a:r>
                        <a:rPr lang="en-GB" sz="1400" dirty="0">
                          <a:latin typeface="Gill Sans MT"/>
                          <a:ea typeface="Times New Roman"/>
                          <a:cs typeface="Times New Roman"/>
                        </a:rPr>
                        <a:t>(P)</a:t>
                      </a: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400" dirty="0" smtClean="0">
                          <a:latin typeface="Gill Sans MT"/>
                          <a:ea typeface="Times New Roman"/>
                          <a:cs typeface="Times New Roman"/>
                        </a:rPr>
                        <a:t>Can </a:t>
                      </a:r>
                      <a:r>
                        <a:rPr lang="en-GB" sz="1400" dirty="0">
                          <a:latin typeface="Gill Sans MT"/>
                          <a:ea typeface="Times New Roman"/>
                          <a:cs typeface="Times New Roman"/>
                        </a:rPr>
                        <a:t>correctly demonstrate the </a:t>
                      </a:r>
                      <a:r>
                        <a:rPr lang="en-GB" sz="1400" b="1" dirty="0">
                          <a:latin typeface="Gill Sans MT"/>
                          <a:ea typeface="Times New Roman"/>
                          <a:cs typeface="Times New Roman"/>
                        </a:rPr>
                        <a:t>negotiation and dialogue </a:t>
                      </a:r>
                      <a:r>
                        <a:rPr lang="en-GB" sz="1400" dirty="0" smtClean="0">
                          <a:latin typeface="Gill Sans MT"/>
                          <a:ea typeface="Times New Roman"/>
                          <a:cs typeface="Times New Roman"/>
                        </a:rPr>
                        <a:t>counselling </a:t>
                      </a:r>
                      <a:r>
                        <a:rPr lang="en-GB" sz="1400" dirty="0">
                          <a:latin typeface="Gill Sans MT"/>
                          <a:ea typeface="Times New Roman"/>
                          <a:cs typeface="Times New Roman"/>
                        </a:rPr>
                        <a:t>process defined ttC (P)</a:t>
                      </a: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400" dirty="0">
                          <a:latin typeface="Gill Sans MT"/>
                          <a:ea typeface="Times New Roman"/>
                          <a:cs typeface="Times New Roman"/>
                        </a:rPr>
                        <a:t>Can correctly demonstrate application of </a:t>
                      </a:r>
                      <a:r>
                        <a:rPr lang="en-GB" sz="1400" b="1" dirty="0">
                          <a:latin typeface="Gill Sans MT"/>
                          <a:ea typeface="Times New Roman"/>
                          <a:cs typeface="Times New Roman"/>
                        </a:rPr>
                        <a:t>psychological first aid principles </a:t>
                      </a:r>
                      <a:r>
                        <a:rPr lang="en-GB" sz="1400" dirty="0">
                          <a:latin typeface="Gill Sans MT"/>
                          <a:ea typeface="Times New Roman"/>
                          <a:cs typeface="Times New Roman"/>
                        </a:rPr>
                        <a:t>&amp; psychosocial support to a mother experiencing distress (P)</a:t>
                      </a: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400" dirty="0">
                          <a:latin typeface="Gill Sans MT"/>
                          <a:ea typeface="Times New Roman"/>
                          <a:cs typeface="Times New Roman"/>
                        </a:rPr>
                        <a:t>Can correctly demonstrate the </a:t>
                      </a:r>
                      <a:r>
                        <a:rPr lang="en-GB" sz="1400" b="1" dirty="0" smtClean="0">
                          <a:latin typeface="Gill Sans MT"/>
                          <a:ea typeface="Times New Roman"/>
                          <a:cs typeface="Times New Roman"/>
                        </a:rPr>
                        <a:t>use of the job aids</a:t>
                      </a:r>
                      <a:r>
                        <a:rPr lang="en-GB" sz="1400" dirty="0" smtClean="0">
                          <a:latin typeface="Gill Sans MT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GB" sz="1400" dirty="0">
                          <a:latin typeface="Gill Sans MT"/>
                          <a:ea typeface="Times New Roman"/>
                          <a:cs typeface="Times New Roman"/>
                        </a:rPr>
                        <a:t>household handbooks and stories (P)</a:t>
                      </a: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400" dirty="0">
                          <a:latin typeface="Gill Sans MT"/>
                          <a:ea typeface="Times New Roman"/>
                          <a:cs typeface="Times New Roman"/>
                        </a:rPr>
                        <a:t>Can correctly demonstrate </a:t>
                      </a:r>
                      <a:r>
                        <a:rPr lang="en-GB" sz="1400" b="1" dirty="0">
                          <a:latin typeface="Gill Sans MT"/>
                          <a:ea typeface="Times New Roman"/>
                          <a:cs typeface="Times New Roman"/>
                        </a:rPr>
                        <a:t>care </a:t>
                      </a:r>
                      <a:r>
                        <a:rPr lang="en-GB" sz="1400" b="1" dirty="0" smtClean="0">
                          <a:latin typeface="Gill Sans MT"/>
                          <a:ea typeface="Times New Roman"/>
                          <a:cs typeface="Times New Roman"/>
                        </a:rPr>
                        <a:t>for </a:t>
                      </a:r>
                      <a:r>
                        <a:rPr lang="en-GB" sz="1400" b="1" dirty="0">
                          <a:latin typeface="Gill Sans MT"/>
                          <a:ea typeface="Times New Roman"/>
                          <a:cs typeface="Times New Roman"/>
                        </a:rPr>
                        <a:t>child development </a:t>
                      </a:r>
                      <a:r>
                        <a:rPr lang="en-GB" sz="1400" dirty="0" smtClean="0">
                          <a:latin typeface="Gill Sans MT"/>
                          <a:ea typeface="Times New Roman"/>
                          <a:cs typeface="Times New Roman"/>
                        </a:rPr>
                        <a:t>counselling</a:t>
                      </a: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GB" sz="1400" dirty="0" smtClean="0">
                        <a:latin typeface="Gill Sans M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GB" sz="1400" i="1" dirty="0" smtClean="0">
                          <a:latin typeface="Gill Sans MT"/>
                          <a:ea typeface="Times New Roman"/>
                          <a:cs typeface="Times New Roman"/>
                        </a:rPr>
                        <a:t>Monitoring</a:t>
                      </a:r>
                      <a:r>
                        <a:rPr lang="en-GB" sz="1400" i="1" baseline="0" dirty="0" smtClean="0">
                          <a:latin typeface="Gill Sans MT"/>
                          <a:ea typeface="Times New Roman"/>
                          <a:cs typeface="Times New Roman"/>
                        </a:rPr>
                        <a:t> and supervision</a:t>
                      </a:r>
                      <a:endParaRPr lang="en-GB" sz="1400" i="1" dirty="0">
                        <a:latin typeface="Gill Sans M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400" dirty="0">
                          <a:latin typeface="Gill Sans MT"/>
                          <a:ea typeface="Times New Roman"/>
                          <a:cs typeface="Times New Roman"/>
                        </a:rPr>
                        <a:t>Understands and can correctly fill out the data tally, collection and reporting forms (P)</a:t>
                      </a: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400" dirty="0">
                          <a:latin typeface="Gill Sans MT"/>
                          <a:ea typeface="Times New Roman"/>
                          <a:cs typeface="Times New Roman"/>
                        </a:rPr>
                        <a:t>Can demonstrate supportive supervision skills (P</a:t>
                      </a:r>
                      <a:r>
                        <a:rPr lang="en-GB" sz="1400" dirty="0" smtClean="0">
                          <a:latin typeface="Gill Sans M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GB" sz="1400" dirty="0">
                        <a:latin typeface="Gill Sans MT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80937"/>
            <a:ext cx="5356723" cy="105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F0A22E"/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Phase 2: Face to Face Training Event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0A22E"/>
              </a:solidFill>
              <a:effectLst/>
              <a:latin typeface="Gill Sans MT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med and Targeted Counselling for Health and Nutrition 2nd Edition&amp;quot;&quot;/&gt;&lt;property id=&quot;20307&quot; value=&quot;256&quot;/&gt;&lt;/object&gt;&lt;object type=&quot;3&quot; unique_id=&quot;10005&quot;&gt;&lt;property id=&quot;20148&quot; value=&quot;5&quot;/&gt;&lt;property id=&quot;20300&quot; value=&quot;Slide 5&quot;/&gt;&lt;property id=&quot;20307&quot; value=&quot;257&quot;/&gt;&lt;/object&gt;&lt;object type=&quot;3&quot; unique_id=&quot;10007&quot;&gt;&lt;property id=&quot;20148&quot; value=&quot;5&quot;/&gt;&lt;property id=&quot;20300&quot; value=&quot;Slide 10&quot;/&gt;&lt;property id=&quot;20307&quot; value=&quot;259&quot;/&gt;&lt;/object&gt;&lt;object type=&quot;3&quot; unique_id=&quot;10116&quot;&gt;&lt;property id=&quot;20148&quot; value=&quot;5&quot;/&gt;&lt;property id=&quot;20300&quot; value=&quot;Slide 13&quot;/&gt;&lt;property id=&quot;20307&quot; value=&quot;265&quot;/&gt;&lt;/object&gt;&lt;object type=&quot;3&quot; unique_id=&quot;15731&quot;&gt;&lt;property id=&quot;20148&quot; value=&quot;5&quot;/&gt;&lt;property id=&quot;20300&quot; value=&quot;Slide 2&quot;/&gt;&lt;property id=&quot;20307&quot; value=&quot;269&quot;/&gt;&lt;/object&gt;&lt;object type=&quot;3&quot; unique_id=&quot;15732&quot;&gt;&lt;property id=&quot;20148&quot; value=&quot;5&quot;/&gt;&lt;property id=&quot;20300&quot; value=&quot;Slide 3&quot;/&gt;&lt;property id=&quot;20307&quot; value=&quot;270&quot;/&gt;&lt;/object&gt;&lt;object type=&quot;3&quot; unique_id=&quot;15830&quot;&gt;&lt;property id=&quot;20148&quot; value=&quot;5&quot;/&gt;&lt;property id=&quot;20300&quot; value=&quot;Slide 6&quot;/&gt;&lt;property id=&quot;20307&quot; value=&quot;271&quot;/&gt;&lt;/object&gt;&lt;object type=&quot;3&quot; unique_id=&quot;15831&quot;&gt;&lt;property id=&quot;20148&quot; value=&quot;5&quot;/&gt;&lt;property id=&quot;20300&quot; value=&quot;Slide 9&quot;/&gt;&lt;property id=&quot;20307&quot; value=&quot;272&quot;/&gt;&lt;/object&gt;&lt;object type=&quot;3&quot; unique_id=&quot;16104&quot;&gt;&lt;property id=&quot;20148&quot; value=&quot;5&quot;/&gt;&lt;property id=&quot;20300&quot; value=&quot;Slide 8&quot;/&gt;&lt;property id=&quot;20307&quot; value=&quot;275&quot;/&gt;&lt;/object&gt;&lt;object type=&quot;3&quot; unique_id=&quot;16269&quot;&gt;&lt;property id=&quot;20148&quot; value=&quot;5&quot;/&gt;&lt;property id=&quot;20300&quot; value=&quot;Slide 7&quot;/&gt;&lt;property id=&quot;20307&quot; value=&quot;276&quot;/&gt;&lt;/object&gt;&lt;object type=&quot;3&quot; unique_id=&quot;16619&quot;&gt;&lt;property id=&quot;20148&quot; value=&quot;5&quot;/&gt;&lt;property id=&quot;20300&quot; value=&quot;Slide 4&quot;/&gt;&lt;property id=&quot;20307&quot; value=&quot;277&quot;/&gt;&lt;/object&gt;&lt;object type=&quot;3&quot; unique_id=&quot;16674&quot;&gt;&lt;property id=&quot;20148&quot; value=&quot;5&quot;/&gt;&lt;property id=&quot;20300&quot; value=&quot;Slide 11&quot;/&gt;&lt;property id=&quot;20307&quot; value=&quot;278&quot;/&gt;&lt;/object&gt;&lt;object type=&quot;3&quot; unique_id=&quot;25899&quot;&gt;&lt;property id=&quot;20148&quot; value=&quot;5&quot;/&gt;&lt;property id=&quot;20300&quot; value=&quot;Slide 12 - &amp;quot;TTC Curriculum: 2nd Edition Package of materials&amp;quot;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Health and Nutrition PPT 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683</TotalTime>
  <Words>1371</Words>
  <Application>Microsoft Office PowerPoint</Application>
  <PresentationFormat>On-screen Show (4:3)</PresentationFormat>
  <Paragraphs>271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Health and Nutrition PPT Template_FINAL</vt:lpstr>
      <vt:lpstr>1_Office Theme</vt:lpstr>
      <vt:lpstr>2_Office Theme</vt:lpstr>
      <vt:lpstr>3_Office Theme</vt:lpstr>
      <vt:lpstr>Timed and Targeted Counselling for Health and Nutrition 2nd Edition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TTC Curriculum: 2nd Edition Package of materials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Timed and Targeted Counselling for Health and Nutrition</dc:title>
  <dc:creator>walkerp</dc:creator>
  <cp:lastModifiedBy>walkerp</cp:lastModifiedBy>
  <cp:revision>42</cp:revision>
  <dcterms:created xsi:type="dcterms:W3CDTF">2015-03-18T11:55:46Z</dcterms:created>
  <dcterms:modified xsi:type="dcterms:W3CDTF">2015-04-19T10:37:14Z</dcterms:modified>
</cp:coreProperties>
</file>