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23" r:id="rId2"/>
    <p:sldId id="569" r:id="rId3"/>
    <p:sldId id="575" r:id="rId4"/>
    <p:sldId id="524" r:id="rId5"/>
    <p:sldId id="564" r:id="rId6"/>
    <p:sldId id="554" r:id="rId7"/>
    <p:sldId id="567" r:id="rId8"/>
    <p:sldId id="584" r:id="rId9"/>
    <p:sldId id="570" r:id="rId10"/>
    <p:sldId id="583" r:id="rId11"/>
    <p:sldId id="582" r:id="rId12"/>
    <p:sldId id="563" r:id="rId13"/>
    <p:sldId id="577" r:id="rId14"/>
    <p:sldId id="571" r:id="rId15"/>
    <p:sldId id="585" r:id="rId16"/>
    <p:sldId id="580" r:id="rId17"/>
    <p:sldId id="581" r:id="rId18"/>
    <p:sldId id="53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E27"/>
    <a:srgbClr val="C00C20"/>
    <a:srgbClr val="969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75108" autoAdjust="0"/>
  </p:normalViewPr>
  <p:slideViewPr>
    <p:cSldViewPr snapToGrid="0" snapToObjects="1">
      <p:cViewPr>
        <p:scale>
          <a:sx n="60" d="100"/>
          <a:sy n="60" d="100"/>
        </p:scale>
        <p:origin x="-2340" y="-180"/>
      </p:cViewPr>
      <p:guideLst>
        <p:guide orient="horz" pos="4319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5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4A7C8-2949-441A-8509-5840A248C225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</dgm:pt>
    <dgm:pt modelId="{39521F6B-0A61-497E-8319-1AED8C571731}">
      <dgm:prSet phldrT="[Texte]"/>
      <dgm:spPr/>
      <dgm:t>
        <a:bodyPr/>
        <a:lstStyle/>
        <a:p>
          <a:r>
            <a:rPr lang="en-US" dirty="0" smtClean="0"/>
            <a:t>Integrated care groups </a:t>
          </a:r>
          <a:endParaRPr lang="en-US" dirty="0"/>
        </a:p>
      </dgm:t>
    </dgm:pt>
    <dgm:pt modelId="{E0E61D26-DF42-47A0-923A-C9311CEFC9EA}" type="parTrans" cxnId="{26CBE7F9-A935-44BD-9DA9-136AA051E4F6}">
      <dgm:prSet/>
      <dgm:spPr/>
      <dgm:t>
        <a:bodyPr/>
        <a:lstStyle/>
        <a:p>
          <a:endParaRPr lang="en-US"/>
        </a:p>
      </dgm:t>
    </dgm:pt>
    <dgm:pt modelId="{4439AC91-A056-42E4-81F1-4D43C76E2435}" type="sibTrans" cxnId="{26CBE7F9-A935-44BD-9DA9-136AA051E4F6}">
      <dgm:prSet/>
      <dgm:spPr/>
      <dgm:t>
        <a:bodyPr/>
        <a:lstStyle/>
        <a:p>
          <a:endParaRPr lang="en-US"/>
        </a:p>
      </dgm:t>
    </dgm:pt>
    <dgm:pt modelId="{314B6505-DE3F-4056-B3EF-69F2337FDAF3}">
      <dgm:prSet phldrT="[Texte]"/>
      <dgm:spPr/>
      <dgm:t>
        <a:bodyPr/>
        <a:lstStyle/>
        <a:p>
          <a:r>
            <a:rPr lang="en-US" dirty="0" smtClean="0"/>
            <a:t>Participatory street theatre </a:t>
          </a:r>
          <a:endParaRPr lang="en-US" dirty="0"/>
        </a:p>
      </dgm:t>
    </dgm:pt>
    <dgm:pt modelId="{AD0F0966-2B43-45D4-8F14-76DBC039DF6B}" type="parTrans" cxnId="{E47E6D30-78D6-4190-B33D-CB38500D50FC}">
      <dgm:prSet/>
      <dgm:spPr/>
      <dgm:t>
        <a:bodyPr/>
        <a:lstStyle/>
        <a:p>
          <a:endParaRPr lang="en-US"/>
        </a:p>
      </dgm:t>
    </dgm:pt>
    <dgm:pt modelId="{B59571B6-35DF-4981-B5C6-870FBF885A98}" type="sibTrans" cxnId="{E47E6D30-78D6-4190-B33D-CB38500D50FC}">
      <dgm:prSet/>
      <dgm:spPr/>
      <dgm:t>
        <a:bodyPr/>
        <a:lstStyle/>
        <a:p>
          <a:endParaRPr lang="en-US"/>
        </a:p>
      </dgm:t>
    </dgm:pt>
    <dgm:pt modelId="{E03947D4-7657-411C-9D96-5F5DE8B88E42}">
      <dgm:prSet phldrT="[Texte]"/>
      <dgm:spPr/>
      <dgm:t>
        <a:bodyPr/>
        <a:lstStyle/>
        <a:p>
          <a:r>
            <a:rPr lang="en-US" dirty="0" smtClean="0"/>
            <a:t>Radio campaigns and visual aids </a:t>
          </a:r>
          <a:endParaRPr lang="en-US" dirty="0"/>
        </a:p>
      </dgm:t>
    </dgm:pt>
    <dgm:pt modelId="{FA36B345-E641-44CC-B2A1-2E61B1694C4D}" type="parTrans" cxnId="{BD0FB6C0-C8F2-4185-98E4-57B3F4306DA0}">
      <dgm:prSet/>
      <dgm:spPr/>
      <dgm:t>
        <a:bodyPr/>
        <a:lstStyle/>
        <a:p>
          <a:endParaRPr lang="en-US"/>
        </a:p>
      </dgm:t>
    </dgm:pt>
    <dgm:pt modelId="{F3A76B9A-3DE7-427B-A389-55067B615AFF}" type="sibTrans" cxnId="{BD0FB6C0-C8F2-4185-98E4-57B3F4306DA0}">
      <dgm:prSet/>
      <dgm:spPr/>
      <dgm:t>
        <a:bodyPr/>
        <a:lstStyle/>
        <a:p>
          <a:endParaRPr lang="en-US"/>
        </a:p>
      </dgm:t>
    </dgm:pt>
    <dgm:pt modelId="{6B47C09D-0ABF-41FD-84D3-6837307E7779}" type="pres">
      <dgm:prSet presAssocID="{48C4A7C8-2949-441A-8509-5840A248C225}" presName="Name0" presStyleCnt="0">
        <dgm:presLayoutVars>
          <dgm:dir/>
          <dgm:resizeHandles val="exact"/>
        </dgm:presLayoutVars>
      </dgm:prSet>
      <dgm:spPr/>
    </dgm:pt>
    <dgm:pt modelId="{358D8422-0CD9-4C0A-9BC8-E08A6ECB291C}" type="pres">
      <dgm:prSet presAssocID="{48C4A7C8-2949-441A-8509-5840A248C225}" presName="fgShape" presStyleLbl="fgShp" presStyleIdx="0" presStyleCnt="1" custScaleX="100367" custScaleY="160065"/>
      <dgm:spPr/>
    </dgm:pt>
    <dgm:pt modelId="{839ABF47-1CAD-4ACF-A433-886955E88DE6}" type="pres">
      <dgm:prSet presAssocID="{48C4A7C8-2949-441A-8509-5840A248C225}" presName="linComp" presStyleCnt="0"/>
      <dgm:spPr/>
    </dgm:pt>
    <dgm:pt modelId="{4AA4A4B1-04F5-458C-A723-FE01C2C6740E}" type="pres">
      <dgm:prSet presAssocID="{39521F6B-0A61-497E-8319-1AED8C571731}" presName="compNode" presStyleCnt="0"/>
      <dgm:spPr/>
    </dgm:pt>
    <dgm:pt modelId="{78710BD8-640A-4BF4-95EB-E29F21E6C5C9}" type="pres">
      <dgm:prSet presAssocID="{39521F6B-0A61-497E-8319-1AED8C571731}" presName="bkgdShape" presStyleLbl="node1" presStyleIdx="0" presStyleCnt="3" custLinFactNeighborX="-64"/>
      <dgm:spPr/>
    </dgm:pt>
    <dgm:pt modelId="{9F370128-96A0-4315-9760-506AEEC8D880}" type="pres">
      <dgm:prSet presAssocID="{39521F6B-0A61-497E-8319-1AED8C571731}" presName="nodeTx" presStyleLbl="node1" presStyleIdx="0" presStyleCnt="3">
        <dgm:presLayoutVars>
          <dgm:bulletEnabled val="1"/>
        </dgm:presLayoutVars>
      </dgm:prSet>
      <dgm:spPr/>
    </dgm:pt>
    <dgm:pt modelId="{468F3CD7-B23B-4CE1-A591-DF9720DA1CDA}" type="pres">
      <dgm:prSet presAssocID="{39521F6B-0A61-497E-8319-1AED8C571731}" presName="invisiNode" presStyleLbl="node1" presStyleIdx="0" presStyleCnt="3"/>
      <dgm:spPr/>
    </dgm:pt>
    <dgm:pt modelId="{0EDE9D60-74A1-4FC9-AF3D-55AD51B7B53B}" type="pres">
      <dgm:prSet presAssocID="{39521F6B-0A61-497E-8319-1AED8C57173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17B47C-5012-46BB-9F9A-387ED4774E52}" type="pres">
      <dgm:prSet presAssocID="{4439AC91-A056-42E4-81F1-4D43C76E2435}" presName="sibTrans" presStyleLbl="sibTrans2D1" presStyleIdx="0" presStyleCnt="0"/>
      <dgm:spPr/>
    </dgm:pt>
    <dgm:pt modelId="{61B91FBA-0931-4CC8-A077-D83ACCF99DFE}" type="pres">
      <dgm:prSet presAssocID="{314B6505-DE3F-4056-B3EF-69F2337FDAF3}" presName="compNode" presStyleCnt="0"/>
      <dgm:spPr/>
    </dgm:pt>
    <dgm:pt modelId="{A9912A08-4B36-4C06-8513-3D4FFF2FB78A}" type="pres">
      <dgm:prSet presAssocID="{314B6505-DE3F-4056-B3EF-69F2337FDAF3}" presName="bkgdShape" presStyleLbl="node1" presStyleIdx="1" presStyleCnt="3"/>
      <dgm:spPr/>
      <dgm:t>
        <a:bodyPr/>
        <a:lstStyle/>
        <a:p>
          <a:endParaRPr lang="en-US"/>
        </a:p>
      </dgm:t>
    </dgm:pt>
    <dgm:pt modelId="{11DC40CF-910E-4E8F-8C07-9362CBFC3972}" type="pres">
      <dgm:prSet presAssocID="{314B6505-DE3F-4056-B3EF-69F2337FDAF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0DFBD-9D27-45A0-A3C4-F0DD756F3FF5}" type="pres">
      <dgm:prSet presAssocID="{314B6505-DE3F-4056-B3EF-69F2337FDAF3}" presName="invisiNode" presStyleLbl="node1" presStyleIdx="1" presStyleCnt="3"/>
      <dgm:spPr/>
    </dgm:pt>
    <dgm:pt modelId="{91D4C010-F972-4C5E-84B2-C588166BE0F5}" type="pres">
      <dgm:prSet presAssocID="{314B6505-DE3F-4056-B3EF-69F2337FDAF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90ECEA-3615-43FC-9C72-39AE93176953}" type="pres">
      <dgm:prSet presAssocID="{B59571B6-35DF-4981-B5C6-870FBF885A98}" presName="sibTrans" presStyleLbl="sibTrans2D1" presStyleIdx="0" presStyleCnt="0"/>
      <dgm:spPr/>
    </dgm:pt>
    <dgm:pt modelId="{A42E703A-A6C9-495A-8D98-6070771C8695}" type="pres">
      <dgm:prSet presAssocID="{E03947D4-7657-411C-9D96-5F5DE8B88E42}" presName="compNode" presStyleCnt="0"/>
      <dgm:spPr/>
    </dgm:pt>
    <dgm:pt modelId="{A16F560B-3D70-4872-B177-2A88A44520FB}" type="pres">
      <dgm:prSet presAssocID="{E03947D4-7657-411C-9D96-5F5DE8B88E42}" presName="bkgdShape" presStyleLbl="node1" presStyleIdx="2" presStyleCnt="3" custLinFactNeighborX="-1029"/>
      <dgm:spPr/>
      <dgm:t>
        <a:bodyPr/>
        <a:lstStyle/>
        <a:p>
          <a:endParaRPr lang="en-US"/>
        </a:p>
      </dgm:t>
    </dgm:pt>
    <dgm:pt modelId="{1AA6AF98-C76F-43D6-B231-B0137B9179B8}" type="pres">
      <dgm:prSet presAssocID="{E03947D4-7657-411C-9D96-5F5DE8B88E4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CB947-1D66-47E2-A2EF-DCEB4EAF1F4B}" type="pres">
      <dgm:prSet presAssocID="{E03947D4-7657-411C-9D96-5F5DE8B88E42}" presName="invisiNode" presStyleLbl="node1" presStyleIdx="2" presStyleCnt="3"/>
      <dgm:spPr/>
    </dgm:pt>
    <dgm:pt modelId="{C4B742D1-C4B1-4337-8F94-D6E770C50D37}" type="pres">
      <dgm:prSet presAssocID="{E03947D4-7657-411C-9D96-5F5DE8B88E4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F8BE11BB-E37C-4C40-9A3E-150D0394D8F8}" type="presOf" srcId="{E03947D4-7657-411C-9D96-5F5DE8B88E42}" destId="{1AA6AF98-C76F-43D6-B231-B0137B9179B8}" srcOrd="1" destOrd="0" presId="urn:microsoft.com/office/officeart/2005/8/layout/hList7"/>
    <dgm:cxn modelId="{E3043162-3063-477E-B923-A3F08DCB9CB0}" type="presOf" srcId="{314B6505-DE3F-4056-B3EF-69F2337FDAF3}" destId="{11DC40CF-910E-4E8F-8C07-9362CBFC3972}" srcOrd="1" destOrd="0" presId="urn:microsoft.com/office/officeart/2005/8/layout/hList7"/>
    <dgm:cxn modelId="{50E8DA44-4898-4AAC-B661-B99D2FA24826}" type="presOf" srcId="{B59571B6-35DF-4981-B5C6-870FBF885A98}" destId="{3E90ECEA-3615-43FC-9C72-39AE93176953}" srcOrd="0" destOrd="0" presId="urn:microsoft.com/office/officeart/2005/8/layout/hList7"/>
    <dgm:cxn modelId="{301C3D65-DF16-4B8F-9074-6EDDC474C44B}" type="presOf" srcId="{4439AC91-A056-42E4-81F1-4D43C76E2435}" destId="{8817B47C-5012-46BB-9F9A-387ED4774E52}" srcOrd="0" destOrd="0" presId="urn:microsoft.com/office/officeart/2005/8/layout/hList7"/>
    <dgm:cxn modelId="{37804E31-4690-4517-B976-7F62F1A8FDE6}" type="presOf" srcId="{39521F6B-0A61-497E-8319-1AED8C571731}" destId="{9F370128-96A0-4315-9760-506AEEC8D880}" srcOrd="1" destOrd="0" presId="urn:microsoft.com/office/officeart/2005/8/layout/hList7"/>
    <dgm:cxn modelId="{BD0FB6C0-C8F2-4185-98E4-57B3F4306DA0}" srcId="{48C4A7C8-2949-441A-8509-5840A248C225}" destId="{E03947D4-7657-411C-9D96-5F5DE8B88E42}" srcOrd="2" destOrd="0" parTransId="{FA36B345-E641-44CC-B2A1-2E61B1694C4D}" sibTransId="{F3A76B9A-3DE7-427B-A389-55067B615AFF}"/>
    <dgm:cxn modelId="{FE8B732A-DFF7-4EF5-8950-1DE3E33F88DF}" type="presOf" srcId="{48C4A7C8-2949-441A-8509-5840A248C225}" destId="{6B47C09D-0ABF-41FD-84D3-6837307E7779}" srcOrd="0" destOrd="0" presId="urn:microsoft.com/office/officeart/2005/8/layout/hList7"/>
    <dgm:cxn modelId="{E47E6D30-78D6-4190-B33D-CB38500D50FC}" srcId="{48C4A7C8-2949-441A-8509-5840A248C225}" destId="{314B6505-DE3F-4056-B3EF-69F2337FDAF3}" srcOrd="1" destOrd="0" parTransId="{AD0F0966-2B43-45D4-8F14-76DBC039DF6B}" sibTransId="{B59571B6-35DF-4981-B5C6-870FBF885A98}"/>
    <dgm:cxn modelId="{80F82220-08D7-431E-ACA5-6601ED0F03CD}" type="presOf" srcId="{E03947D4-7657-411C-9D96-5F5DE8B88E42}" destId="{A16F560B-3D70-4872-B177-2A88A44520FB}" srcOrd="0" destOrd="0" presId="urn:microsoft.com/office/officeart/2005/8/layout/hList7"/>
    <dgm:cxn modelId="{601F39B3-CDA6-4BAC-91AE-9570F2748AB4}" type="presOf" srcId="{314B6505-DE3F-4056-B3EF-69F2337FDAF3}" destId="{A9912A08-4B36-4C06-8513-3D4FFF2FB78A}" srcOrd="0" destOrd="0" presId="urn:microsoft.com/office/officeart/2005/8/layout/hList7"/>
    <dgm:cxn modelId="{CCD82DF4-E8CF-49A5-B4D8-E247F194075B}" type="presOf" srcId="{39521F6B-0A61-497E-8319-1AED8C571731}" destId="{78710BD8-640A-4BF4-95EB-E29F21E6C5C9}" srcOrd="0" destOrd="0" presId="urn:microsoft.com/office/officeart/2005/8/layout/hList7"/>
    <dgm:cxn modelId="{26CBE7F9-A935-44BD-9DA9-136AA051E4F6}" srcId="{48C4A7C8-2949-441A-8509-5840A248C225}" destId="{39521F6B-0A61-497E-8319-1AED8C571731}" srcOrd="0" destOrd="0" parTransId="{E0E61D26-DF42-47A0-923A-C9311CEFC9EA}" sibTransId="{4439AC91-A056-42E4-81F1-4D43C76E2435}"/>
    <dgm:cxn modelId="{12456A5C-4AFA-4C4D-9400-2CA01A64D282}" type="presParOf" srcId="{6B47C09D-0ABF-41FD-84D3-6837307E7779}" destId="{358D8422-0CD9-4C0A-9BC8-E08A6ECB291C}" srcOrd="0" destOrd="0" presId="urn:microsoft.com/office/officeart/2005/8/layout/hList7"/>
    <dgm:cxn modelId="{CD515C7C-2296-4193-9EDA-D4B6F4457FF7}" type="presParOf" srcId="{6B47C09D-0ABF-41FD-84D3-6837307E7779}" destId="{839ABF47-1CAD-4ACF-A433-886955E88DE6}" srcOrd="1" destOrd="0" presId="urn:microsoft.com/office/officeart/2005/8/layout/hList7"/>
    <dgm:cxn modelId="{67A58FB4-771D-4C99-AB3F-FA9B42B79D98}" type="presParOf" srcId="{839ABF47-1CAD-4ACF-A433-886955E88DE6}" destId="{4AA4A4B1-04F5-458C-A723-FE01C2C6740E}" srcOrd="0" destOrd="0" presId="urn:microsoft.com/office/officeart/2005/8/layout/hList7"/>
    <dgm:cxn modelId="{BBB75A36-0380-42E1-8306-CFAA25406905}" type="presParOf" srcId="{4AA4A4B1-04F5-458C-A723-FE01C2C6740E}" destId="{78710BD8-640A-4BF4-95EB-E29F21E6C5C9}" srcOrd="0" destOrd="0" presId="urn:microsoft.com/office/officeart/2005/8/layout/hList7"/>
    <dgm:cxn modelId="{0B3DCF17-9E2E-4C9C-B824-BE5F75A48EB4}" type="presParOf" srcId="{4AA4A4B1-04F5-458C-A723-FE01C2C6740E}" destId="{9F370128-96A0-4315-9760-506AEEC8D880}" srcOrd="1" destOrd="0" presId="urn:microsoft.com/office/officeart/2005/8/layout/hList7"/>
    <dgm:cxn modelId="{007C99E0-7802-4EAA-A507-ADA8812BE30C}" type="presParOf" srcId="{4AA4A4B1-04F5-458C-A723-FE01C2C6740E}" destId="{468F3CD7-B23B-4CE1-A591-DF9720DA1CDA}" srcOrd="2" destOrd="0" presId="urn:microsoft.com/office/officeart/2005/8/layout/hList7"/>
    <dgm:cxn modelId="{8BDA8885-D4FA-4B4A-B68A-F9E8286E2C97}" type="presParOf" srcId="{4AA4A4B1-04F5-458C-A723-FE01C2C6740E}" destId="{0EDE9D60-74A1-4FC9-AF3D-55AD51B7B53B}" srcOrd="3" destOrd="0" presId="urn:microsoft.com/office/officeart/2005/8/layout/hList7"/>
    <dgm:cxn modelId="{2F73FF27-95CD-415B-AFEA-4CA59D008D2E}" type="presParOf" srcId="{839ABF47-1CAD-4ACF-A433-886955E88DE6}" destId="{8817B47C-5012-46BB-9F9A-387ED4774E52}" srcOrd="1" destOrd="0" presId="urn:microsoft.com/office/officeart/2005/8/layout/hList7"/>
    <dgm:cxn modelId="{E2083055-5D95-47D0-A894-6FE1D8CE7090}" type="presParOf" srcId="{839ABF47-1CAD-4ACF-A433-886955E88DE6}" destId="{61B91FBA-0931-4CC8-A077-D83ACCF99DFE}" srcOrd="2" destOrd="0" presId="urn:microsoft.com/office/officeart/2005/8/layout/hList7"/>
    <dgm:cxn modelId="{EE93E4D6-0FB7-4F38-9F79-10920EC66DDE}" type="presParOf" srcId="{61B91FBA-0931-4CC8-A077-D83ACCF99DFE}" destId="{A9912A08-4B36-4C06-8513-3D4FFF2FB78A}" srcOrd="0" destOrd="0" presId="urn:microsoft.com/office/officeart/2005/8/layout/hList7"/>
    <dgm:cxn modelId="{B12F6E88-2C80-494B-85B3-39A2C74C86B9}" type="presParOf" srcId="{61B91FBA-0931-4CC8-A077-D83ACCF99DFE}" destId="{11DC40CF-910E-4E8F-8C07-9362CBFC3972}" srcOrd="1" destOrd="0" presId="urn:microsoft.com/office/officeart/2005/8/layout/hList7"/>
    <dgm:cxn modelId="{77FBFC24-58AB-420A-9213-EEC25D5143CE}" type="presParOf" srcId="{61B91FBA-0931-4CC8-A077-D83ACCF99DFE}" destId="{2230DFBD-9D27-45A0-A3C4-F0DD756F3FF5}" srcOrd="2" destOrd="0" presId="urn:microsoft.com/office/officeart/2005/8/layout/hList7"/>
    <dgm:cxn modelId="{A93DADC8-CCEB-4EBC-AAA9-7671AB091D7C}" type="presParOf" srcId="{61B91FBA-0931-4CC8-A077-D83ACCF99DFE}" destId="{91D4C010-F972-4C5E-84B2-C588166BE0F5}" srcOrd="3" destOrd="0" presId="urn:microsoft.com/office/officeart/2005/8/layout/hList7"/>
    <dgm:cxn modelId="{AF01EFFB-0AFC-418B-8E7A-AAB1BFB98960}" type="presParOf" srcId="{839ABF47-1CAD-4ACF-A433-886955E88DE6}" destId="{3E90ECEA-3615-43FC-9C72-39AE93176953}" srcOrd="3" destOrd="0" presId="urn:microsoft.com/office/officeart/2005/8/layout/hList7"/>
    <dgm:cxn modelId="{32BF1A56-422A-4DA8-9413-15B7522AE0C1}" type="presParOf" srcId="{839ABF47-1CAD-4ACF-A433-886955E88DE6}" destId="{A42E703A-A6C9-495A-8D98-6070771C8695}" srcOrd="4" destOrd="0" presId="urn:microsoft.com/office/officeart/2005/8/layout/hList7"/>
    <dgm:cxn modelId="{7D049375-0400-4A8A-B86D-D6E7907F5E5C}" type="presParOf" srcId="{A42E703A-A6C9-495A-8D98-6070771C8695}" destId="{A16F560B-3D70-4872-B177-2A88A44520FB}" srcOrd="0" destOrd="0" presId="urn:microsoft.com/office/officeart/2005/8/layout/hList7"/>
    <dgm:cxn modelId="{1D8D92B9-D07F-40C5-8349-EC0A35C3A5A4}" type="presParOf" srcId="{A42E703A-A6C9-495A-8D98-6070771C8695}" destId="{1AA6AF98-C76F-43D6-B231-B0137B9179B8}" srcOrd="1" destOrd="0" presId="urn:microsoft.com/office/officeart/2005/8/layout/hList7"/>
    <dgm:cxn modelId="{F49A640E-4E7A-4A61-B37A-0498D8786566}" type="presParOf" srcId="{A42E703A-A6C9-495A-8D98-6070771C8695}" destId="{DF4CB947-1D66-47E2-A2EF-DCEB4EAF1F4B}" srcOrd="2" destOrd="0" presId="urn:microsoft.com/office/officeart/2005/8/layout/hList7"/>
    <dgm:cxn modelId="{06307F71-D7FB-4D33-8740-4E2E9FF699FF}" type="presParOf" srcId="{A42E703A-A6C9-495A-8D98-6070771C8695}" destId="{C4B742D1-C4B1-4337-8F94-D6E770C50D3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25074-4D10-4C46-B2FA-8135B9073E20}" type="doc">
      <dgm:prSet loTypeId="urn:microsoft.com/office/officeart/2005/8/layout/cycle4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9DE0D9F-1150-4429-B60A-6BDEA8DFAAA9}">
      <dgm:prSet phldrT="[Texte]" custT="1"/>
      <dgm:spPr/>
      <dgm:t>
        <a:bodyPr/>
        <a:lstStyle/>
        <a:p>
          <a:r>
            <a:rPr lang="en-US" sz="2000" b="1" dirty="0" smtClean="0"/>
            <a:t>Hygiene behavior change (9</a:t>
          </a:r>
          <a:r>
            <a:rPr lang="en-US" sz="2000" dirty="0" smtClean="0"/>
            <a:t>)</a:t>
          </a:r>
          <a:endParaRPr lang="en-US" sz="2000" dirty="0"/>
        </a:p>
      </dgm:t>
    </dgm:pt>
    <dgm:pt modelId="{CAEAF1BA-7E1B-4B58-A660-6B2B6276D95A}" type="parTrans" cxnId="{5CEDB00E-4B4D-4B40-B50F-87CB6EF2045A}">
      <dgm:prSet/>
      <dgm:spPr/>
      <dgm:t>
        <a:bodyPr/>
        <a:lstStyle/>
        <a:p>
          <a:endParaRPr lang="en-US"/>
        </a:p>
      </dgm:t>
    </dgm:pt>
    <dgm:pt modelId="{6E836972-AE8A-4492-B71A-B3A47BD5B121}" type="sibTrans" cxnId="{5CEDB00E-4B4D-4B40-B50F-87CB6EF2045A}">
      <dgm:prSet/>
      <dgm:spPr/>
      <dgm:t>
        <a:bodyPr/>
        <a:lstStyle/>
        <a:p>
          <a:endParaRPr lang="en-US"/>
        </a:p>
      </dgm:t>
    </dgm:pt>
    <dgm:pt modelId="{6C0B6048-8495-466B-A1B5-699E0CAB023C}">
      <dgm:prSet phldrT="[Texte]" custT="1"/>
      <dgm:spPr/>
      <dgm:t>
        <a:bodyPr/>
        <a:lstStyle/>
        <a:p>
          <a:endParaRPr lang="en-US" sz="1500" dirty="0"/>
        </a:p>
      </dgm:t>
    </dgm:pt>
    <dgm:pt modelId="{5919FF02-E5A0-4BA0-BB1C-6CC39B80653E}" type="parTrans" cxnId="{E6B306DD-4A42-4AFA-B985-B438309D9235}">
      <dgm:prSet/>
      <dgm:spPr/>
      <dgm:t>
        <a:bodyPr/>
        <a:lstStyle/>
        <a:p>
          <a:endParaRPr lang="en-US"/>
        </a:p>
      </dgm:t>
    </dgm:pt>
    <dgm:pt modelId="{44A3DD47-A428-48B1-B0A8-6ECC7A90D279}" type="sibTrans" cxnId="{E6B306DD-4A42-4AFA-B985-B438309D9235}">
      <dgm:prSet/>
      <dgm:spPr/>
      <dgm:t>
        <a:bodyPr/>
        <a:lstStyle/>
        <a:p>
          <a:endParaRPr lang="en-US"/>
        </a:p>
      </dgm:t>
    </dgm:pt>
    <dgm:pt modelId="{3CA98522-9B8B-4255-AC53-CAF603EAE959}">
      <dgm:prSet phldrT="[Texte]" custT="1"/>
      <dgm:spPr/>
      <dgm:t>
        <a:bodyPr/>
        <a:lstStyle/>
        <a:p>
          <a:r>
            <a:rPr lang="en-US" sz="2000" b="1" dirty="0" smtClean="0"/>
            <a:t>Infra/ Service Provision (1)  </a:t>
          </a:r>
          <a:endParaRPr lang="en-US" sz="2000" b="1" dirty="0"/>
        </a:p>
      </dgm:t>
    </dgm:pt>
    <dgm:pt modelId="{8429B670-1A1F-4100-B123-8FEBA4241FC2}" type="parTrans" cxnId="{81E3D35D-0250-4246-ACC4-755BEBB5649E}">
      <dgm:prSet/>
      <dgm:spPr/>
      <dgm:t>
        <a:bodyPr/>
        <a:lstStyle/>
        <a:p>
          <a:endParaRPr lang="en-US"/>
        </a:p>
      </dgm:t>
    </dgm:pt>
    <dgm:pt modelId="{D87AD459-2789-433F-AF16-C68AFD35D3BB}" type="sibTrans" cxnId="{81E3D35D-0250-4246-ACC4-755BEBB5649E}">
      <dgm:prSet/>
      <dgm:spPr/>
      <dgm:t>
        <a:bodyPr/>
        <a:lstStyle/>
        <a:p>
          <a:endParaRPr lang="en-US"/>
        </a:p>
      </dgm:t>
    </dgm:pt>
    <dgm:pt modelId="{501AA6BA-EF4D-4E0C-B052-434E87602CA8}">
      <dgm:prSet phldrT="[Texte]" custT="1"/>
      <dgm:spPr/>
      <dgm:t>
        <a:bodyPr/>
        <a:lstStyle/>
        <a:p>
          <a:r>
            <a:rPr lang="en-US" sz="2000" b="1" i="0" dirty="0" smtClean="0"/>
            <a:t>Gender</a:t>
          </a:r>
        </a:p>
        <a:p>
          <a:r>
            <a:rPr lang="en-US" sz="2000" b="1" i="0" dirty="0" smtClean="0"/>
            <a:t>(3</a:t>
          </a:r>
          <a:r>
            <a:rPr lang="en-US" sz="2000" dirty="0" smtClean="0"/>
            <a:t>) </a:t>
          </a:r>
          <a:r>
            <a:rPr lang="en-US" sz="1000" dirty="0" smtClean="0"/>
            <a:t> </a:t>
          </a:r>
          <a:endParaRPr lang="en-US" sz="1000" dirty="0"/>
        </a:p>
      </dgm:t>
    </dgm:pt>
    <dgm:pt modelId="{75EB4EE3-6EC3-4E41-B806-82A8320E1654}" type="parTrans" cxnId="{2FAAF509-1A4D-4C47-882D-BBAF940CA532}">
      <dgm:prSet/>
      <dgm:spPr/>
      <dgm:t>
        <a:bodyPr/>
        <a:lstStyle/>
        <a:p>
          <a:endParaRPr lang="en-US"/>
        </a:p>
      </dgm:t>
    </dgm:pt>
    <dgm:pt modelId="{65382D7B-6CA7-4A6C-AC39-B5491E50FF6A}" type="sibTrans" cxnId="{2FAAF509-1A4D-4C47-882D-BBAF940CA532}">
      <dgm:prSet/>
      <dgm:spPr/>
      <dgm:t>
        <a:bodyPr/>
        <a:lstStyle/>
        <a:p>
          <a:endParaRPr lang="en-US"/>
        </a:p>
      </dgm:t>
    </dgm:pt>
    <dgm:pt modelId="{7C40185C-5701-4977-8206-A20E669ED7E5}">
      <dgm:prSet phldrT="[Texte]" custT="1"/>
      <dgm:spPr/>
      <dgm:t>
        <a:bodyPr/>
        <a:lstStyle/>
        <a:p>
          <a:r>
            <a:rPr lang="en-US" sz="1400" dirty="0" smtClean="0"/>
            <a:t>Joint decision making to purchase ORS </a:t>
          </a:r>
          <a:endParaRPr lang="en-US" sz="1400" dirty="0"/>
        </a:p>
      </dgm:t>
    </dgm:pt>
    <dgm:pt modelId="{E1BC2F2F-24D2-414C-A46A-B242A1B92331}" type="parTrans" cxnId="{10887209-4D74-4E31-90E1-B4C9B1C3E7CD}">
      <dgm:prSet/>
      <dgm:spPr/>
      <dgm:t>
        <a:bodyPr/>
        <a:lstStyle/>
        <a:p>
          <a:endParaRPr lang="en-US"/>
        </a:p>
      </dgm:t>
    </dgm:pt>
    <dgm:pt modelId="{848EA25D-E239-433A-A35E-FEFE4F813707}" type="sibTrans" cxnId="{10887209-4D74-4E31-90E1-B4C9B1C3E7CD}">
      <dgm:prSet/>
      <dgm:spPr/>
      <dgm:t>
        <a:bodyPr/>
        <a:lstStyle/>
        <a:p>
          <a:endParaRPr lang="en-US"/>
        </a:p>
      </dgm:t>
    </dgm:pt>
    <dgm:pt modelId="{D0EBF96E-8018-4650-AC71-C7CF91A7773F}">
      <dgm:prSet phldrT="[Texte]"/>
      <dgm:spPr/>
      <dgm:t>
        <a:bodyPr/>
        <a:lstStyle/>
        <a:p>
          <a:r>
            <a:rPr lang="en-US" b="1" dirty="0" smtClean="0"/>
            <a:t>Good </a:t>
          </a:r>
          <a:r>
            <a:rPr lang="en-US" b="1" dirty="0" smtClean="0"/>
            <a:t>Governance (2) </a:t>
          </a:r>
          <a:endParaRPr lang="en-US" b="1" dirty="0"/>
        </a:p>
      </dgm:t>
    </dgm:pt>
    <dgm:pt modelId="{22A0CE7E-0D8F-4571-AEF0-56AEF0B65990}" type="parTrans" cxnId="{6274D7D6-4207-48CB-A4D5-4726C4B71606}">
      <dgm:prSet/>
      <dgm:spPr/>
      <dgm:t>
        <a:bodyPr/>
        <a:lstStyle/>
        <a:p>
          <a:endParaRPr lang="en-US"/>
        </a:p>
      </dgm:t>
    </dgm:pt>
    <dgm:pt modelId="{B9F14089-B6E0-45A2-B0F2-E945A6F8C240}" type="sibTrans" cxnId="{6274D7D6-4207-48CB-A4D5-4726C4B71606}">
      <dgm:prSet/>
      <dgm:spPr/>
      <dgm:t>
        <a:bodyPr/>
        <a:lstStyle/>
        <a:p>
          <a:endParaRPr lang="en-US"/>
        </a:p>
      </dgm:t>
    </dgm:pt>
    <dgm:pt modelId="{D9974508-D186-4FD2-BCF1-E4E294059E48}">
      <dgm:prSet phldrT="[Texte]" custT="1"/>
      <dgm:spPr/>
      <dgm:t>
        <a:bodyPr/>
        <a:lstStyle/>
        <a:p>
          <a:r>
            <a:rPr lang="en-US" sz="1500" dirty="0" smtClean="0"/>
            <a:t>Consult local authorities</a:t>
          </a:r>
          <a:endParaRPr lang="en-US" sz="1500" dirty="0"/>
        </a:p>
      </dgm:t>
    </dgm:pt>
    <dgm:pt modelId="{963F4987-EAD3-4208-A78D-2BBF65FDBBDF}" type="parTrans" cxnId="{F193F973-6928-4790-9BBC-84AE9486D965}">
      <dgm:prSet/>
      <dgm:spPr/>
      <dgm:t>
        <a:bodyPr/>
        <a:lstStyle/>
        <a:p>
          <a:endParaRPr lang="en-US"/>
        </a:p>
      </dgm:t>
    </dgm:pt>
    <dgm:pt modelId="{53DEA88D-D092-43D9-BA11-4A278A8A75D5}" type="sibTrans" cxnId="{F193F973-6928-4790-9BBC-84AE9486D965}">
      <dgm:prSet/>
      <dgm:spPr/>
      <dgm:t>
        <a:bodyPr/>
        <a:lstStyle/>
        <a:p>
          <a:endParaRPr lang="en-US"/>
        </a:p>
      </dgm:t>
    </dgm:pt>
    <dgm:pt modelId="{EB95E41B-4200-4572-AA83-75CAC5645829}">
      <dgm:prSet phldrT="[Texte]" custT="1"/>
      <dgm:spPr/>
      <dgm:t>
        <a:bodyPr/>
        <a:lstStyle/>
        <a:p>
          <a:r>
            <a:rPr lang="en-US" sz="1400" dirty="0" smtClean="0"/>
            <a:t>Joint decision making to seek health care for a sick child </a:t>
          </a:r>
          <a:endParaRPr lang="en-US" sz="1400" dirty="0"/>
        </a:p>
      </dgm:t>
    </dgm:pt>
    <dgm:pt modelId="{EA7A451E-B594-4F94-A0F3-48077165286D}" type="parTrans" cxnId="{8F9E732E-3945-4A8C-BCBA-37540478C58B}">
      <dgm:prSet/>
      <dgm:spPr/>
      <dgm:t>
        <a:bodyPr/>
        <a:lstStyle/>
        <a:p>
          <a:endParaRPr lang="en-US"/>
        </a:p>
      </dgm:t>
    </dgm:pt>
    <dgm:pt modelId="{995159F7-9FDD-4EB7-96E0-935FD39060BE}" type="sibTrans" cxnId="{8F9E732E-3945-4A8C-BCBA-37540478C58B}">
      <dgm:prSet/>
      <dgm:spPr/>
      <dgm:t>
        <a:bodyPr/>
        <a:lstStyle/>
        <a:p>
          <a:endParaRPr lang="en-US"/>
        </a:p>
      </dgm:t>
    </dgm:pt>
    <dgm:pt modelId="{9606D0F8-F23B-4E74-9262-DC42B3B5FE4E}">
      <dgm:prSet phldrT="[Texte]" custT="1"/>
      <dgm:spPr/>
      <dgm:t>
        <a:bodyPr/>
        <a:lstStyle/>
        <a:p>
          <a:r>
            <a:rPr lang="en-US" sz="1400" dirty="0" smtClean="0"/>
            <a:t>Boys collect water too!</a:t>
          </a:r>
          <a:endParaRPr lang="en-US" sz="1400" dirty="0"/>
        </a:p>
      </dgm:t>
    </dgm:pt>
    <dgm:pt modelId="{FC57184F-F925-4BF7-9CD6-07BD2F56CBC5}" type="parTrans" cxnId="{E9B4599F-F804-4007-BD3A-FADE819C629B}">
      <dgm:prSet/>
      <dgm:spPr/>
      <dgm:t>
        <a:bodyPr/>
        <a:lstStyle/>
        <a:p>
          <a:endParaRPr lang="en-US"/>
        </a:p>
      </dgm:t>
    </dgm:pt>
    <dgm:pt modelId="{0866389C-0B1F-449A-918B-85A0A8D7012F}" type="sibTrans" cxnId="{E9B4599F-F804-4007-BD3A-FADE819C629B}">
      <dgm:prSet/>
      <dgm:spPr/>
      <dgm:t>
        <a:bodyPr/>
        <a:lstStyle/>
        <a:p>
          <a:endParaRPr lang="en-US"/>
        </a:p>
      </dgm:t>
    </dgm:pt>
    <dgm:pt modelId="{EC246F4B-F295-4CE0-887D-FB30396FF7ED}">
      <dgm:prSet phldrT="[Texte]" custT="1"/>
      <dgm:spPr/>
      <dgm:t>
        <a:bodyPr/>
        <a:lstStyle/>
        <a:p>
          <a:r>
            <a:rPr lang="en-US" sz="1500" dirty="0" smtClean="0"/>
            <a:t>Participate in community development activities </a:t>
          </a:r>
          <a:endParaRPr lang="en-US" sz="1500" dirty="0"/>
        </a:p>
      </dgm:t>
    </dgm:pt>
    <dgm:pt modelId="{FB9CAF87-52A7-4B0B-8284-FCAD307184AF}" type="parTrans" cxnId="{B6A3BEEE-0048-464A-B960-3A89E4596E14}">
      <dgm:prSet/>
      <dgm:spPr/>
      <dgm:t>
        <a:bodyPr/>
        <a:lstStyle/>
        <a:p>
          <a:endParaRPr lang="en-US"/>
        </a:p>
      </dgm:t>
    </dgm:pt>
    <dgm:pt modelId="{C36A6ED2-D0A0-433F-8C5C-246D334FD0DC}" type="sibTrans" cxnId="{B6A3BEEE-0048-464A-B960-3A89E4596E14}">
      <dgm:prSet/>
      <dgm:spPr/>
      <dgm:t>
        <a:bodyPr/>
        <a:lstStyle/>
        <a:p>
          <a:endParaRPr lang="en-US"/>
        </a:p>
      </dgm:t>
    </dgm:pt>
    <dgm:pt modelId="{03902FB4-A4BA-4BD7-8A4F-DC8E063BA036}">
      <dgm:prSet phldrT="[Texte]" custT="1"/>
      <dgm:spPr/>
      <dgm:t>
        <a:bodyPr/>
        <a:lstStyle/>
        <a:p>
          <a:endParaRPr lang="en-US" sz="1400" dirty="0"/>
        </a:p>
      </dgm:t>
    </dgm:pt>
    <dgm:pt modelId="{51A764C5-85AC-4085-9ED0-729E66148038}" type="parTrans" cxnId="{183F297C-F67A-4D8C-B512-BF7D633CB635}">
      <dgm:prSet/>
      <dgm:spPr/>
      <dgm:t>
        <a:bodyPr/>
        <a:lstStyle/>
        <a:p>
          <a:endParaRPr lang="en-US"/>
        </a:p>
      </dgm:t>
    </dgm:pt>
    <dgm:pt modelId="{2F791450-0344-4F40-B741-93E80987454A}" type="sibTrans" cxnId="{183F297C-F67A-4D8C-B512-BF7D633CB635}">
      <dgm:prSet/>
      <dgm:spPr/>
      <dgm:t>
        <a:bodyPr/>
        <a:lstStyle/>
        <a:p>
          <a:endParaRPr lang="en-US"/>
        </a:p>
      </dgm:t>
    </dgm:pt>
    <dgm:pt modelId="{3A9577AE-7D8C-4C8A-BD75-0989A748A26A}">
      <dgm:prSet phldrT="[Texte]" custT="1"/>
      <dgm:spPr/>
      <dgm:t>
        <a:bodyPr/>
        <a:lstStyle/>
        <a:p>
          <a:r>
            <a:rPr lang="en-US" sz="1400" dirty="0" smtClean="0"/>
            <a:t>HHWS</a:t>
          </a:r>
          <a:endParaRPr lang="en-US" sz="1400" dirty="0"/>
        </a:p>
      </dgm:t>
    </dgm:pt>
    <dgm:pt modelId="{BE25C0AD-334A-47C7-99D5-9B724555E423}" type="parTrans" cxnId="{1FAAA26B-B2AD-4FA2-BF5D-BBF1EA723CA6}">
      <dgm:prSet/>
      <dgm:spPr/>
      <dgm:t>
        <a:bodyPr/>
        <a:lstStyle/>
        <a:p>
          <a:endParaRPr lang="en-US"/>
        </a:p>
      </dgm:t>
    </dgm:pt>
    <dgm:pt modelId="{F865845E-C413-4BA0-985F-7D033EDA8FB8}" type="sibTrans" cxnId="{1FAAA26B-B2AD-4FA2-BF5D-BBF1EA723CA6}">
      <dgm:prSet/>
      <dgm:spPr/>
      <dgm:t>
        <a:bodyPr/>
        <a:lstStyle/>
        <a:p>
          <a:endParaRPr lang="en-US"/>
        </a:p>
      </dgm:t>
    </dgm:pt>
    <dgm:pt modelId="{ABF68E6F-9BB6-4D1A-B7B5-BD82175AAD1C}">
      <dgm:prSet custT="1"/>
      <dgm:spPr/>
      <dgm:t>
        <a:bodyPr/>
        <a:lstStyle/>
        <a:p>
          <a:r>
            <a:rPr lang="en-US" sz="1400" dirty="0" smtClean="0"/>
            <a:t>water covered</a:t>
          </a:r>
          <a:endParaRPr lang="en-US" sz="1400" dirty="0"/>
        </a:p>
      </dgm:t>
    </dgm:pt>
    <dgm:pt modelId="{99B6DA6D-CC28-462F-935B-7C44CBCE61AB}" type="parTrans" cxnId="{B6C35F1D-057A-492B-A745-8B1881F61FA2}">
      <dgm:prSet/>
      <dgm:spPr/>
      <dgm:t>
        <a:bodyPr/>
        <a:lstStyle/>
        <a:p>
          <a:endParaRPr lang="en-US"/>
        </a:p>
      </dgm:t>
    </dgm:pt>
    <dgm:pt modelId="{1C52A527-A1B4-436D-9BAF-C34D6524EF49}" type="sibTrans" cxnId="{B6C35F1D-057A-492B-A745-8B1881F61FA2}">
      <dgm:prSet/>
      <dgm:spPr/>
      <dgm:t>
        <a:bodyPr/>
        <a:lstStyle/>
        <a:p>
          <a:endParaRPr lang="en-US"/>
        </a:p>
      </dgm:t>
    </dgm:pt>
    <dgm:pt modelId="{91293F56-71C6-4B06-B95E-84F4673C3A7D}">
      <dgm:prSet custT="1"/>
      <dgm:spPr/>
      <dgm:t>
        <a:bodyPr/>
        <a:lstStyle/>
        <a:p>
          <a:r>
            <a:rPr lang="en-US" sz="1400" dirty="0" smtClean="0"/>
            <a:t>ORS treatment </a:t>
          </a:r>
          <a:endParaRPr lang="en-US" sz="1400" dirty="0"/>
        </a:p>
      </dgm:t>
    </dgm:pt>
    <dgm:pt modelId="{14481270-EF59-4CAB-A658-2121C2832B45}" type="parTrans" cxnId="{EB58AC68-C25E-480A-ACE9-9093D5BC7154}">
      <dgm:prSet/>
      <dgm:spPr/>
      <dgm:t>
        <a:bodyPr/>
        <a:lstStyle/>
        <a:p>
          <a:endParaRPr lang="en-US"/>
        </a:p>
      </dgm:t>
    </dgm:pt>
    <dgm:pt modelId="{24B83E94-15EB-43F1-9D04-9359D3BD56B4}" type="sibTrans" cxnId="{EB58AC68-C25E-480A-ACE9-9093D5BC7154}">
      <dgm:prSet/>
      <dgm:spPr/>
      <dgm:t>
        <a:bodyPr/>
        <a:lstStyle/>
        <a:p>
          <a:endParaRPr lang="en-US"/>
        </a:p>
      </dgm:t>
    </dgm:pt>
    <dgm:pt modelId="{4EC4646A-5E73-4BF6-9657-55B9476F079F}">
      <dgm:prSet custT="1"/>
      <dgm:spPr/>
      <dgm:t>
        <a:bodyPr/>
        <a:lstStyle/>
        <a:p>
          <a:r>
            <a:rPr lang="en-US" sz="1400" dirty="0" smtClean="0"/>
            <a:t>Exclusive breastfeeding</a:t>
          </a:r>
          <a:endParaRPr lang="en-US" sz="1400" dirty="0"/>
        </a:p>
      </dgm:t>
    </dgm:pt>
    <dgm:pt modelId="{57E99C18-0004-4F86-B1EA-02B65BB48195}" type="parTrans" cxnId="{4208BD09-7D2A-46AE-B020-E03B029E4E0D}">
      <dgm:prSet/>
      <dgm:spPr/>
      <dgm:t>
        <a:bodyPr/>
        <a:lstStyle/>
        <a:p>
          <a:endParaRPr lang="en-US"/>
        </a:p>
      </dgm:t>
    </dgm:pt>
    <dgm:pt modelId="{33503F36-BCCE-46EA-BC6B-D3B2AC604F1A}" type="sibTrans" cxnId="{4208BD09-7D2A-46AE-B020-E03B029E4E0D}">
      <dgm:prSet/>
      <dgm:spPr/>
      <dgm:t>
        <a:bodyPr/>
        <a:lstStyle/>
        <a:p>
          <a:endParaRPr lang="en-US"/>
        </a:p>
      </dgm:t>
    </dgm:pt>
    <dgm:pt modelId="{0EB16375-425D-40A4-9728-F6A6CC882E30}">
      <dgm:prSet custT="1"/>
      <dgm:spPr/>
      <dgm:t>
        <a:bodyPr/>
        <a:lstStyle/>
        <a:p>
          <a:r>
            <a:rPr lang="en-US" sz="1400" dirty="0" smtClean="0"/>
            <a:t>rapid care seeking</a:t>
          </a:r>
          <a:endParaRPr lang="en-US" sz="1400" dirty="0"/>
        </a:p>
      </dgm:t>
    </dgm:pt>
    <dgm:pt modelId="{2EE02F5B-F29F-405A-B6D3-C4DA346C896A}" type="parTrans" cxnId="{534FB142-6EA7-4A16-9549-BF3C63BBACD1}">
      <dgm:prSet/>
      <dgm:spPr/>
      <dgm:t>
        <a:bodyPr/>
        <a:lstStyle/>
        <a:p>
          <a:endParaRPr lang="en-US"/>
        </a:p>
      </dgm:t>
    </dgm:pt>
    <dgm:pt modelId="{EE579514-3942-4E95-9513-4D186BB357EB}" type="sibTrans" cxnId="{534FB142-6EA7-4A16-9549-BF3C63BBACD1}">
      <dgm:prSet/>
      <dgm:spPr/>
      <dgm:t>
        <a:bodyPr/>
        <a:lstStyle/>
        <a:p>
          <a:endParaRPr lang="en-US"/>
        </a:p>
      </dgm:t>
    </dgm:pt>
    <dgm:pt modelId="{460F8C8C-B7B9-4D22-B8B7-F7B67C78455C}">
      <dgm:prSet custT="1"/>
      <dgm:spPr/>
      <dgm:t>
        <a:bodyPr/>
        <a:lstStyle/>
        <a:p>
          <a:r>
            <a:rPr lang="en-US" sz="1400" dirty="0" smtClean="0"/>
            <a:t>pay for water at </a:t>
          </a:r>
          <a:r>
            <a:rPr lang="en-US" sz="1400" dirty="0" smtClean="0"/>
            <a:t>tap stands </a:t>
          </a:r>
          <a:endParaRPr lang="en-US" sz="1400" dirty="0"/>
        </a:p>
      </dgm:t>
    </dgm:pt>
    <dgm:pt modelId="{35C33B76-2E4F-4B72-BEFC-FA4901D996F4}" type="parTrans" cxnId="{80D8C90C-C4C1-49D7-8038-FD7B56F424B6}">
      <dgm:prSet/>
      <dgm:spPr/>
      <dgm:t>
        <a:bodyPr/>
        <a:lstStyle/>
        <a:p>
          <a:endParaRPr lang="en-US"/>
        </a:p>
      </dgm:t>
    </dgm:pt>
    <dgm:pt modelId="{8D543701-BC87-4389-A2D5-8AB3A7ABFD78}" type="sibTrans" cxnId="{80D8C90C-C4C1-49D7-8038-FD7B56F424B6}">
      <dgm:prSet/>
      <dgm:spPr/>
      <dgm:t>
        <a:bodyPr/>
        <a:lstStyle/>
        <a:p>
          <a:endParaRPr lang="en-US"/>
        </a:p>
      </dgm:t>
    </dgm:pt>
    <dgm:pt modelId="{28F5CD3F-712B-4098-B42D-CB1EEF161EEA}">
      <dgm:prSet phldrT="[Texte]" custT="1"/>
      <dgm:spPr/>
      <dgm:t>
        <a:bodyPr/>
        <a:lstStyle/>
        <a:p>
          <a:r>
            <a:rPr lang="en-US" sz="1400" dirty="0" smtClean="0"/>
            <a:t>HHWT</a:t>
          </a:r>
          <a:endParaRPr lang="en-US" sz="1400" dirty="0"/>
        </a:p>
      </dgm:t>
    </dgm:pt>
    <dgm:pt modelId="{360C16C9-B568-461A-8271-55810BD87956}" type="parTrans" cxnId="{205B70C0-CD70-423A-98ED-9F91E5BC1D45}">
      <dgm:prSet/>
      <dgm:spPr/>
      <dgm:t>
        <a:bodyPr/>
        <a:lstStyle/>
        <a:p>
          <a:endParaRPr lang="en-US"/>
        </a:p>
      </dgm:t>
    </dgm:pt>
    <dgm:pt modelId="{2129BE2E-E0E6-4B0D-A010-9080EC697B55}" type="sibTrans" cxnId="{205B70C0-CD70-423A-98ED-9F91E5BC1D45}">
      <dgm:prSet/>
      <dgm:spPr/>
      <dgm:t>
        <a:bodyPr/>
        <a:lstStyle/>
        <a:p>
          <a:endParaRPr lang="en-US"/>
        </a:p>
      </dgm:t>
    </dgm:pt>
    <dgm:pt modelId="{5130BEEA-81E8-46B9-A4CE-8C0EDA1C8342}">
      <dgm:prSet custT="1"/>
      <dgm:spPr/>
      <dgm:t>
        <a:bodyPr/>
        <a:lstStyle/>
        <a:p>
          <a:r>
            <a:rPr lang="en-US" sz="1400" dirty="0" smtClean="0"/>
            <a:t>Jerry can </a:t>
          </a:r>
          <a:r>
            <a:rPr lang="en-US" sz="1400" dirty="0" smtClean="0"/>
            <a:t>hygiene </a:t>
          </a:r>
          <a:endParaRPr lang="en-US" sz="1400" dirty="0"/>
        </a:p>
      </dgm:t>
    </dgm:pt>
    <dgm:pt modelId="{BD6ED485-DA18-4E2D-8963-9BD2C9A6CA5C}" type="parTrans" cxnId="{AC0340DE-FF11-46DF-9BEF-833BE3C4A2D5}">
      <dgm:prSet/>
      <dgm:spPr/>
      <dgm:t>
        <a:bodyPr/>
        <a:lstStyle/>
        <a:p>
          <a:endParaRPr lang="en-US"/>
        </a:p>
      </dgm:t>
    </dgm:pt>
    <dgm:pt modelId="{5DCD12BC-E268-4A0C-9BD2-A720520D2CC5}" type="sibTrans" cxnId="{AC0340DE-FF11-46DF-9BEF-833BE3C4A2D5}">
      <dgm:prSet/>
      <dgm:spPr/>
      <dgm:t>
        <a:bodyPr/>
        <a:lstStyle/>
        <a:p>
          <a:endParaRPr lang="en-US"/>
        </a:p>
      </dgm:t>
    </dgm:pt>
    <dgm:pt modelId="{BF430FA2-DEC8-4891-9489-460D5F5684AC}">
      <dgm:prSet custT="1"/>
      <dgm:spPr/>
      <dgm:t>
        <a:bodyPr/>
        <a:lstStyle/>
        <a:p>
          <a:r>
            <a:rPr lang="en-US" sz="1400" dirty="0" smtClean="0"/>
            <a:t>Child feces disposal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food storage </a:t>
          </a:r>
          <a:endParaRPr lang="en-US" sz="1400" dirty="0"/>
        </a:p>
      </dgm:t>
    </dgm:pt>
    <dgm:pt modelId="{AE259F1C-28AE-462F-B7D2-D2264C174EA1}" type="parTrans" cxnId="{A7FF03C8-9F3C-4BB2-88E0-0A429D1E34DB}">
      <dgm:prSet/>
      <dgm:spPr/>
      <dgm:t>
        <a:bodyPr/>
        <a:lstStyle/>
        <a:p>
          <a:endParaRPr lang="en-US"/>
        </a:p>
      </dgm:t>
    </dgm:pt>
    <dgm:pt modelId="{3FE91C63-AD03-4F17-84F7-08A002D55AC3}" type="sibTrans" cxnId="{A7FF03C8-9F3C-4BB2-88E0-0A429D1E34DB}">
      <dgm:prSet/>
      <dgm:spPr/>
      <dgm:t>
        <a:bodyPr/>
        <a:lstStyle/>
        <a:p>
          <a:endParaRPr lang="en-US"/>
        </a:p>
      </dgm:t>
    </dgm:pt>
    <dgm:pt modelId="{8E5064BE-E678-4E78-8454-E8A9229C5B48}" type="pres">
      <dgm:prSet presAssocID="{79325074-4D10-4C46-B2FA-8135B9073E2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22144-C5C7-46F1-90F2-218525B424E8}" type="pres">
      <dgm:prSet presAssocID="{79325074-4D10-4C46-B2FA-8135B9073E20}" presName="children" presStyleCnt="0"/>
      <dgm:spPr/>
      <dgm:t>
        <a:bodyPr/>
        <a:lstStyle/>
        <a:p>
          <a:endParaRPr lang="en-US"/>
        </a:p>
      </dgm:t>
    </dgm:pt>
    <dgm:pt modelId="{14ED271D-F386-404D-9A9B-C43A4A37C350}" type="pres">
      <dgm:prSet presAssocID="{79325074-4D10-4C46-B2FA-8135B9073E20}" presName="child1group" presStyleCnt="0"/>
      <dgm:spPr/>
      <dgm:t>
        <a:bodyPr/>
        <a:lstStyle/>
        <a:p>
          <a:endParaRPr lang="en-US"/>
        </a:p>
      </dgm:t>
    </dgm:pt>
    <dgm:pt modelId="{22B16C59-F312-41E2-9B7E-44FFC73C7A2B}" type="pres">
      <dgm:prSet presAssocID="{79325074-4D10-4C46-B2FA-8135B9073E20}" presName="child1" presStyleLbl="bgAcc1" presStyleIdx="0" presStyleCnt="4" custScaleX="151469" custScaleY="146144" custLinFactNeighborX="-31535" custLinFactNeighborY="19435"/>
      <dgm:spPr/>
      <dgm:t>
        <a:bodyPr/>
        <a:lstStyle/>
        <a:p>
          <a:endParaRPr lang="en-US"/>
        </a:p>
      </dgm:t>
    </dgm:pt>
    <dgm:pt modelId="{65C65684-EA72-488D-B2F5-138CB031CED5}" type="pres">
      <dgm:prSet presAssocID="{79325074-4D10-4C46-B2FA-8135B9073E2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A07EE-ED9B-4CF0-A23C-8E74287B1540}" type="pres">
      <dgm:prSet presAssocID="{79325074-4D10-4C46-B2FA-8135B9073E20}" presName="child2group" presStyleCnt="0"/>
      <dgm:spPr/>
      <dgm:t>
        <a:bodyPr/>
        <a:lstStyle/>
        <a:p>
          <a:endParaRPr lang="en-US"/>
        </a:p>
      </dgm:t>
    </dgm:pt>
    <dgm:pt modelId="{84BA1CFF-80F2-4A69-A2B1-78E1835088DD}" type="pres">
      <dgm:prSet presAssocID="{79325074-4D10-4C46-B2FA-8135B9073E20}" presName="child2" presStyleLbl="bgAcc1" presStyleIdx="1" presStyleCnt="4" custScaleX="152307" custScaleY="146953" custLinFactNeighborX="26301" custLinFactNeighborY="17794"/>
      <dgm:spPr/>
      <dgm:t>
        <a:bodyPr/>
        <a:lstStyle/>
        <a:p>
          <a:endParaRPr lang="en-US"/>
        </a:p>
      </dgm:t>
    </dgm:pt>
    <dgm:pt modelId="{40BCA68D-4710-4551-9E67-CFC36E03F6BD}" type="pres">
      <dgm:prSet presAssocID="{79325074-4D10-4C46-B2FA-8135B9073E2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F4BEC-F755-4A0C-9BA8-29901743E0D0}" type="pres">
      <dgm:prSet presAssocID="{79325074-4D10-4C46-B2FA-8135B9073E20}" presName="child3group" presStyleCnt="0"/>
      <dgm:spPr/>
      <dgm:t>
        <a:bodyPr/>
        <a:lstStyle/>
        <a:p>
          <a:endParaRPr lang="en-US"/>
        </a:p>
      </dgm:t>
    </dgm:pt>
    <dgm:pt modelId="{7233FC2A-C925-4E6B-851C-D0D22C41982B}" type="pres">
      <dgm:prSet presAssocID="{79325074-4D10-4C46-B2FA-8135B9073E20}" presName="child3" presStyleLbl="bgAcc1" presStyleIdx="2" presStyleCnt="4" custScaleX="153571" custScaleY="148463" custLinFactNeighborX="37457" custLinFactNeighborY="-22909"/>
      <dgm:spPr/>
      <dgm:t>
        <a:bodyPr/>
        <a:lstStyle/>
        <a:p>
          <a:endParaRPr lang="en-US"/>
        </a:p>
      </dgm:t>
    </dgm:pt>
    <dgm:pt modelId="{A6322BAC-278C-4014-8200-C684A1711055}" type="pres">
      <dgm:prSet presAssocID="{79325074-4D10-4C46-B2FA-8135B9073E2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D12C6-4977-45C6-AB2E-83E75D782286}" type="pres">
      <dgm:prSet presAssocID="{79325074-4D10-4C46-B2FA-8135B9073E20}" presName="child4group" presStyleCnt="0"/>
      <dgm:spPr/>
      <dgm:t>
        <a:bodyPr/>
        <a:lstStyle/>
        <a:p>
          <a:endParaRPr lang="en-US"/>
        </a:p>
      </dgm:t>
    </dgm:pt>
    <dgm:pt modelId="{3B0C1A83-FF7A-483B-B3B2-5D01FB87FB04}" type="pres">
      <dgm:prSet presAssocID="{79325074-4D10-4C46-B2FA-8135B9073E20}" presName="child4" presStyleLbl="bgAcc1" presStyleIdx="3" presStyleCnt="4" custScaleX="151469" custScaleY="146144" custLinFactNeighborX="-27121" custLinFactNeighborY="-27833"/>
      <dgm:spPr/>
      <dgm:t>
        <a:bodyPr/>
        <a:lstStyle/>
        <a:p>
          <a:endParaRPr lang="en-US"/>
        </a:p>
      </dgm:t>
    </dgm:pt>
    <dgm:pt modelId="{B8E48CAA-A470-4609-897C-E731CD2A9E52}" type="pres">
      <dgm:prSet presAssocID="{79325074-4D10-4C46-B2FA-8135B9073E2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7330A-2808-43B8-9B4A-9FCEB760CEB2}" type="pres">
      <dgm:prSet presAssocID="{79325074-4D10-4C46-B2FA-8135B9073E20}" presName="childPlaceholder" presStyleCnt="0"/>
      <dgm:spPr/>
      <dgm:t>
        <a:bodyPr/>
        <a:lstStyle/>
        <a:p>
          <a:endParaRPr lang="en-US"/>
        </a:p>
      </dgm:t>
    </dgm:pt>
    <dgm:pt modelId="{BEAB3AFC-2AF0-4B99-A608-9D080B9C2C98}" type="pres">
      <dgm:prSet presAssocID="{79325074-4D10-4C46-B2FA-8135B9073E20}" presName="circle" presStyleCnt="0"/>
      <dgm:spPr/>
      <dgm:t>
        <a:bodyPr/>
        <a:lstStyle/>
        <a:p>
          <a:endParaRPr lang="en-US"/>
        </a:p>
      </dgm:t>
    </dgm:pt>
    <dgm:pt modelId="{8ACDA6E4-09D3-4C05-9D3D-F66B7E00F166}" type="pres">
      <dgm:prSet presAssocID="{79325074-4D10-4C46-B2FA-8135B9073E2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79419-5A07-416A-A3CB-3898DCA143F1}" type="pres">
      <dgm:prSet presAssocID="{79325074-4D10-4C46-B2FA-8135B9073E2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40C32-F273-4AAF-BFEA-05C8620420A0}" type="pres">
      <dgm:prSet presAssocID="{79325074-4D10-4C46-B2FA-8135B9073E2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EAF7-1F92-439F-AFD4-496D5A092D89}" type="pres">
      <dgm:prSet presAssocID="{79325074-4D10-4C46-B2FA-8135B9073E2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091FD-C9C9-4BAF-9BE2-743A3E614CE6}" type="pres">
      <dgm:prSet presAssocID="{79325074-4D10-4C46-B2FA-8135B9073E20}" presName="quadrantPlaceholder" presStyleCnt="0"/>
      <dgm:spPr/>
      <dgm:t>
        <a:bodyPr/>
        <a:lstStyle/>
        <a:p>
          <a:endParaRPr lang="en-US"/>
        </a:p>
      </dgm:t>
    </dgm:pt>
    <dgm:pt modelId="{A508942B-490B-4C53-813C-CA7D9C7B1FB7}" type="pres">
      <dgm:prSet presAssocID="{79325074-4D10-4C46-B2FA-8135B9073E20}" presName="center1" presStyleLbl="fgShp" presStyleIdx="0" presStyleCnt="2"/>
      <dgm:spPr/>
      <dgm:t>
        <a:bodyPr/>
        <a:lstStyle/>
        <a:p>
          <a:endParaRPr lang="en-US"/>
        </a:p>
      </dgm:t>
    </dgm:pt>
    <dgm:pt modelId="{425EB0D7-C326-4389-936D-71CB63F6C624}" type="pres">
      <dgm:prSet presAssocID="{79325074-4D10-4C46-B2FA-8135B9073E20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645B0892-2CE6-4BA4-8D9E-40D70A5339E0}" type="presOf" srcId="{7C40185C-5701-4977-8206-A20E669ED7E5}" destId="{A6322BAC-278C-4014-8200-C684A1711055}" srcOrd="1" destOrd="0" presId="urn:microsoft.com/office/officeart/2005/8/layout/cycle4"/>
    <dgm:cxn modelId="{1FAAA26B-B2AD-4FA2-BF5D-BBF1EA723CA6}" srcId="{39DE0D9F-1150-4429-B60A-6BDEA8DFAAA9}" destId="{3A9577AE-7D8C-4C8A-BD75-0989A748A26A}" srcOrd="1" destOrd="0" parTransId="{BE25C0AD-334A-47C7-99D5-9B724555E423}" sibTransId="{F865845E-C413-4BA0-985F-7D033EDA8FB8}"/>
    <dgm:cxn modelId="{96AC8A60-9227-40DC-851C-C676929467CA}" type="presOf" srcId="{4EC4646A-5E73-4BF6-9657-55B9476F079F}" destId="{22B16C59-F312-41E2-9B7E-44FFC73C7A2B}" srcOrd="0" destOrd="6" presId="urn:microsoft.com/office/officeart/2005/8/layout/cycle4"/>
    <dgm:cxn modelId="{78954703-1FC9-407E-B1FE-3045494114E5}" type="presOf" srcId="{28F5CD3F-712B-4098-B42D-CB1EEF161EEA}" destId="{65C65684-EA72-488D-B2F5-138CB031CED5}" srcOrd="1" destOrd="2" presId="urn:microsoft.com/office/officeart/2005/8/layout/cycle4"/>
    <dgm:cxn modelId="{28C66B1D-09F1-4297-865E-16BB65FF63B0}" type="presOf" srcId="{3A9577AE-7D8C-4C8A-BD75-0989A748A26A}" destId="{65C65684-EA72-488D-B2F5-138CB031CED5}" srcOrd="1" destOrd="1" presId="urn:microsoft.com/office/officeart/2005/8/layout/cycle4"/>
    <dgm:cxn modelId="{AC0340DE-FF11-46DF-9BEF-833BE3C4A2D5}" srcId="{39DE0D9F-1150-4429-B60A-6BDEA8DFAAA9}" destId="{5130BEEA-81E8-46B9-A4CE-8C0EDA1C8342}" srcOrd="4" destOrd="0" parTransId="{BD6ED485-DA18-4E2D-8963-9BD2C9A6CA5C}" sibTransId="{5DCD12BC-E268-4A0C-9BD2-A720520D2CC5}"/>
    <dgm:cxn modelId="{0A50E959-4360-4183-85C4-30C597CE9B5A}" type="presOf" srcId="{EB95E41B-4200-4572-AA83-75CAC5645829}" destId="{7233FC2A-C925-4E6B-851C-D0D22C41982B}" srcOrd="0" destOrd="1" presId="urn:microsoft.com/office/officeart/2005/8/layout/cycle4"/>
    <dgm:cxn modelId="{A7FF03C8-9F3C-4BB2-88E0-0A429D1E34DB}" srcId="{39DE0D9F-1150-4429-B60A-6BDEA8DFAAA9}" destId="{BF430FA2-DEC8-4891-9489-460D5F5684AC}" srcOrd="8" destOrd="0" parTransId="{AE259F1C-28AE-462F-B7D2-D2264C174EA1}" sibTransId="{3FE91C63-AD03-4F17-84F7-08A002D55AC3}"/>
    <dgm:cxn modelId="{2FAAF509-1A4D-4C47-882D-BBAF940CA532}" srcId="{79325074-4D10-4C46-B2FA-8135B9073E20}" destId="{501AA6BA-EF4D-4E0C-B052-434E87602CA8}" srcOrd="2" destOrd="0" parTransId="{75EB4EE3-6EC3-4E41-B806-82A8320E1654}" sibTransId="{65382D7B-6CA7-4A6C-AC39-B5491E50FF6A}"/>
    <dgm:cxn modelId="{A6C87E0F-1856-4C1E-91E3-FA82D6F5585C}" type="presOf" srcId="{9606D0F8-F23B-4E74-9262-DC42B3B5FE4E}" destId="{7233FC2A-C925-4E6B-851C-D0D22C41982B}" srcOrd="0" destOrd="2" presId="urn:microsoft.com/office/officeart/2005/8/layout/cycle4"/>
    <dgm:cxn modelId="{205B70C0-CD70-423A-98ED-9F91E5BC1D45}" srcId="{39DE0D9F-1150-4429-B60A-6BDEA8DFAAA9}" destId="{28F5CD3F-712B-4098-B42D-CB1EEF161EEA}" srcOrd="2" destOrd="0" parTransId="{360C16C9-B568-461A-8271-55810BD87956}" sibTransId="{2129BE2E-E0E6-4B0D-A010-9080EC697B55}"/>
    <dgm:cxn modelId="{E9B4599F-F804-4007-BD3A-FADE819C629B}" srcId="{501AA6BA-EF4D-4E0C-B052-434E87602CA8}" destId="{9606D0F8-F23B-4E74-9262-DC42B3B5FE4E}" srcOrd="2" destOrd="0" parTransId="{FC57184F-F925-4BF7-9CD6-07BD2F56CBC5}" sibTransId="{0866389C-0B1F-449A-918B-85A0A8D7012F}"/>
    <dgm:cxn modelId="{ABCB5FCC-484F-4402-8890-F3386DA8B12A}" type="presOf" srcId="{7C40185C-5701-4977-8206-A20E669ED7E5}" destId="{7233FC2A-C925-4E6B-851C-D0D22C41982B}" srcOrd="0" destOrd="0" presId="urn:microsoft.com/office/officeart/2005/8/layout/cycle4"/>
    <dgm:cxn modelId="{183F297C-F67A-4D8C-B512-BF7D633CB635}" srcId="{3CA98522-9B8B-4255-AC53-CAF603EAE959}" destId="{03902FB4-A4BA-4BD7-8A4F-DC8E063BA036}" srcOrd="1" destOrd="0" parTransId="{51A764C5-85AC-4085-9ED0-729E66148038}" sibTransId="{2F791450-0344-4F40-B741-93E80987454A}"/>
    <dgm:cxn modelId="{B6E1A31A-469E-4874-88ED-99A4A08D1114}" type="presOf" srcId="{501AA6BA-EF4D-4E0C-B052-434E87602CA8}" destId="{F5D40C32-F273-4AAF-BFEA-05C8620420A0}" srcOrd="0" destOrd="0" presId="urn:microsoft.com/office/officeart/2005/8/layout/cycle4"/>
    <dgm:cxn modelId="{B6C35F1D-057A-492B-A745-8B1881F61FA2}" srcId="{39DE0D9F-1150-4429-B60A-6BDEA8DFAAA9}" destId="{ABF68E6F-9BB6-4D1A-B7B5-BD82175AAD1C}" srcOrd="3" destOrd="0" parTransId="{99B6DA6D-CC28-462F-935B-7C44CBCE61AB}" sibTransId="{1C52A527-A1B4-436D-9BAF-C34D6524EF49}"/>
    <dgm:cxn modelId="{35188BAD-88F8-49A4-9A1D-E93F2D2A6306}" type="presOf" srcId="{5130BEEA-81E8-46B9-A4CE-8C0EDA1C8342}" destId="{65C65684-EA72-488D-B2F5-138CB031CED5}" srcOrd="1" destOrd="4" presId="urn:microsoft.com/office/officeart/2005/8/layout/cycle4"/>
    <dgm:cxn modelId="{A771B5B4-3A46-4F19-8AFF-34D4B264BFDE}" type="presOf" srcId="{28F5CD3F-712B-4098-B42D-CB1EEF161EEA}" destId="{22B16C59-F312-41E2-9B7E-44FFC73C7A2B}" srcOrd="0" destOrd="2" presId="urn:microsoft.com/office/officeart/2005/8/layout/cycle4"/>
    <dgm:cxn modelId="{8842B25C-F7B1-4E63-9FDE-101F32F74417}" type="presOf" srcId="{9606D0F8-F23B-4E74-9262-DC42B3B5FE4E}" destId="{A6322BAC-278C-4014-8200-C684A1711055}" srcOrd="1" destOrd="2" presId="urn:microsoft.com/office/officeart/2005/8/layout/cycle4"/>
    <dgm:cxn modelId="{F3B251F7-D17B-428B-9288-4CF9A8A1B746}" type="presOf" srcId="{5130BEEA-81E8-46B9-A4CE-8C0EDA1C8342}" destId="{22B16C59-F312-41E2-9B7E-44FFC73C7A2B}" srcOrd="0" destOrd="4" presId="urn:microsoft.com/office/officeart/2005/8/layout/cycle4"/>
    <dgm:cxn modelId="{0AB8A4DF-AB3B-4C83-8228-5AE88A8DD44C}" type="presOf" srcId="{D9974508-D186-4FD2-BCF1-E4E294059E48}" destId="{3B0C1A83-FF7A-483B-B3B2-5D01FB87FB04}" srcOrd="0" destOrd="0" presId="urn:microsoft.com/office/officeart/2005/8/layout/cycle4"/>
    <dgm:cxn modelId="{93116674-E0D4-45CC-A9E5-F6A54E489875}" type="presOf" srcId="{ABF68E6F-9BB6-4D1A-B7B5-BD82175AAD1C}" destId="{22B16C59-F312-41E2-9B7E-44FFC73C7A2B}" srcOrd="0" destOrd="3" presId="urn:microsoft.com/office/officeart/2005/8/layout/cycle4"/>
    <dgm:cxn modelId="{A34578F0-6048-4B1D-8EDA-A5D70C94A33E}" type="presOf" srcId="{3A9577AE-7D8C-4C8A-BD75-0989A748A26A}" destId="{22B16C59-F312-41E2-9B7E-44FFC73C7A2B}" srcOrd="0" destOrd="1" presId="urn:microsoft.com/office/officeart/2005/8/layout/cycle4"/>
    <dgm:cxn modelId="{8F9E732E-3945-4A8C-BCBA-37540478C58B}" srcId="{501AA6BA-EF4D-4E0C-B052-434E87602CA8}" destId="{EB95E41B-4200-4572-AA83-75CAC5645829}" srcOrd="1" destOrd="0" parTransId="{EA7A451E-B594-4F94-A0F3-48077165286D}" sibTransId="{995159F7-9FDD-4EB7-96E0-935FD39060BE}"/>
    <dgm:cxn modelId="{B6A3BEEE-0048-464A-B960-3A89E4596E14}" srcId="{D0EBF96E-8018-4650-AC71-C7CF91A7773F}" destId="{EC246F4B-F295-4CE0-887D-FB30396FF7ED}" srcOrd="1" destOrd="0" parTransId="{FB9CAF87-52A7-4B0B-8284-FCAD307184AF}" sibTransId="{C36A6ED2-D0A0-433F-8C5C-246D334FD0DC}"/>
    <dgm:cxn modelId="{10887209-4D74-4E31-90E1-B4C9B1C3E7CD}" srcId="{501AA6BA-EF4D-4E0C-B052-434E87602CA8}" destId="{7C40185C-5701-4977-8206-A20E669ED7E5}" srcOrd="0" destOrd="0" parTransId="{E1BC2F2F-24D2-414C-A46A-B242A1B92331}" sibTransId="{848EA25D-E239-433A-A35E-FEFE4F813707}"/>
    <dgm:cxn modelId="{B98A88CA-407A-4CA9-9758-7F9770911195}" type="presOf" srcId="{EB95E41B-4200-4572-AA83-75CAC5645829}" destId="{A6322BAC-278C-4014-8200-C684A1711055}" srcOrd="1" destOrd="1" presId="urn:microsoft.com/office/officeart/2005/8/layout/cycle4"/>
    <dgm:cxn modelId="{EF2F77A4-33D8-44B6-AF88-34D6A3651A34}" type="presOf" srcId="{03902FB4-A4BA-4BD7-8A4F-DC8E063BA036}" destId="{40BCA68D-4710-4551-9E67-CFC36E03F6BD}" srcOrd="1" destOrd="1" presId="urn:microsoft.com/office/officeart/2005/8/layout/cycle4"/>
    <dgm:cxn modelId="{3BA20FE3-BB7E-410F-9CCA-0A198F76EAC4}" type="presOf" srcId="{4EC4646A-5E73-4BF6-9657-55B9476F079F}" destId="{65C65684-EA72-488D-B2F5-138CB031CED5}" srcOrd="1" destOrd="6" presId="urn:microsoft.com/office/officeart/2005/8/layout/cycle4"/>
    <dgm:cxn modelId="{5B72CABD-0BCE-4073-89A5-6BEC8352B85A}" type="presOf" srcId="{0EB16375-425D-40A4-9728-F6A6CC882E30}" destId="{22B16C59-F312-41E2-9B7E-44FFC73C7A2B}" srcOrd="0" destOrd="7" presId="urn:microsoft.com/office/officeart/2005/8/layout/cycle4"/>
    <dgm:cxn modelId="{534FB142-6EA7-4A16-9549-BF3C63BBACD1}" srcId="{39DE0D9F-1150-4429-B60A-6BDEA8DFAAA9}" destId="{0EB16375-425D-40A4-9728-F6A6CC882E30}" srcOrd="7" destOrd="0" parTransId="{2EE02F5B-F29F-405A-B6D3-C4DA346C896A}" sibTransId="{EE579514-3942-4E95-9513-4D186BB357EB}"/>
    <dgm:cxn modelId="{55A1F5B3-3B57-426B-94CC-A1B776AA4CDE}" type="presOf" srcId="{91293F56-71C6-4B06-B95E-84F4673C3A7D}" destId="{22B16C59-F312-41E2-9B7E-44FFC73C7A2B}" srcOrd="0" destOrd="5" presId="urn:microsoft.com/office/officeart/2005/8/layout/cycle4"/>
    <dgm:cxn modelId="{8F9F30A0-22FF-4A0C-AE23-5BE309933999}" type="presOf" srcId="{03902FB4-A4BA-4BD7-8A4F-DC8E063BA036}" destId="{84BA1CFF-80F2-4A69-A2B1-78E1835088DD}" srcOrd="0" destOrd="1" presId="urn:microsoft.com/office/officeart/2005/8/layout/cycle4"/>
    <dgm:cxn modelId="{E02DEEDD-9DC1-43E5-8A7C-7C57DC246B17}" type="presOf" srcId="{0EB16375-425D-40A4-9728-F6A6CC882E30}" destId="{65C65684-EA72-488D-B2F5-138CB031CED5}" srcOrd="1" destOrd="7" presId="urn:microsoft.com/office/officeart/2005/8/layout/cycle4"/>
    <dgm:cxn modelId="{65B7A381-6EE4-424F-A18E-9BD19043CD72}" type="presOf" srcId="{D0EBF96E-8018-4650-AC71-C7CF91A7773F}" destId="{5902EAF7-1F92-439F-AFD4-496D5A092D89}" srcOrd="0" destOrd="0" presId="urn:microsoft.com/office/officeart/2005/8/layout/cycle4"/>
    <dgm:cxn modelId="{15196972-9855-4F8F-8AD4-A8A259DBC15A}" type="presOf" srcId="{EC246F4B-F295-4CE0-887D-FB30396FF7ED}" destId="{B8E48CAA-A470-4609-897C-E731CD2A9E52}" srcOrd="1" destOrd="1" presId="urn:microsoft.com/office/officeart/2005/8/layout/cycle4"/>
    <dgm:cxn modelId="{5CEDB00E-4B4D-4B40-B50F-87CB6EF2045A}" srcId="{79325074-4D10-4C46-B2FA-8135B9073E20}" destId="{39DE0D9F-1150-4429-B60A-6BDEA8DFAAA9}" srcOrd="0" destOrd="0" parTransId="{CAEAF1BA-7E1B-4B58-A660-6B2B6276D95A}" sibTransId="{6E836972-AE8A-4492-B71A-B3A47BD5B121}"/>
    <dgm:cxn modelId="{C6948B9A-CBB2-475D-8702-2446EAA0F830}" type="presOf" srcId="{460F8C8C-B7B9-4D22-B8B7-F7B67C78455C}" destId="{40BCA68D-4710-4551-9E67-CFC36E03F6BD}" srcOrd="1" destOrd="0" presId="urn:microsoft.com/office/officeart/2005/8/layout/cycle4"/>
    <dgm:cxn modelId="{A94C3480-C63B-4CFB-8D0C-D2854C3D9C2E}" type="presOf" srcId="{6C0B6048-8495-466B-A1B5-699E0CAB023C}" destId="{22B16C59-F312-41E2-9B7E-44FFC73C7A2B}" srcOrd="0" destOrd="0" presId="urn:microsoft.com/office/officeart/2005/8/layout/cycle4"/>
    <dgm:cxn modelId="{6A78B774-D875-4D79-AEBA-EB723AA2887F}" type="presOf" srcId="{D9974508-D186-4FD2-BCF1-E4E294059E48}" destId="{B8E48CAA-A470-4609-897C-E731CD2A9E52}" srcOrd="1" destOrd="0" presId="urn:microsoft.com/office/officeart/2005/8/layout/cycle4"/>
    <dgm:cxn modelId="{6274D7D6-4207-48CB-A4D5-4726C4B71606}" srcId="{79325074-4D10-4C46-B2FA-8135B9073E20}" destId="{D0EBF96E-8018-4650-AC71-C7CF91A7773F}" srcOrd="3" destOrd="0" parTransId="{22A0CE7E-0D8F-4571-AEF0-56AEF0B65990}" sibTransId="{B9F14089-B6E0-45A2-B0F2-E945A6F8C240}"/>
    <dgm:cxn modelId="{D0D154CA-658F-4786-B2C7-BCD756E88599}" type="presOf" srcId="{ABF68E6F-9BB6-4D1A-B7B5-BD82175AAD1C}" destId="{65C65684-EA72-488D-B2F5-138CB031CED5}" srcOrd="1" destOrd="3" presId="urn:microsoft.com/office/officeart/2005/8/layout/cycle4"/>
    <dgm:cxn modelId="{81E3D35D-0250-4246-ACC4-755BEBB5649E}" srcId="{79325074-4D10-4C46-B2FA-8135B9073E20}" destId="{3CA98522-9B8B-4255-AC53-CAF603EAE959}" srcOrd="1" destOrd="0" parTransId="{8429B670-1A1F-4100-B123-8FEBA4241FC2}" sibTransId="{D87AD459-2789-433F-AF16-C68AFD35D3BB}"/>
    <dgm:cxn modelId="{89A1D059-8291-4D18-8F2B-5BD3915AD5FF}" type="presOf" srcId="{EC246F4B-F295-4CE0-887D-FB30396FF7ED}" destId="{3B0C1A83-FF7A-483B-B3B2-5D01FB87FB04}" srcOrd="0" destOrd="1" presId="urn:microsoft.com/office/officeart/2005/8/layout/cycle4"/>
    <dgm:cxn modelId="{D6D0B3DC-8210-4CD6-8882-F496307CAA48}" type="presOf" srcId="{79325074-4D10-4C46-B2FA-8135B9073E20}" destId="{8E5064BE-E678-4E78-8454-E8A9229C5B48}" srcOrd="0" destOrd="0" presId="urn:microsoft.com/office/officeart/2005/8/layout/cycle4"/>
    <dgm:cxn modelId="{0CCBA734-D175-46D7-914D-A3BF98F349F5}" type="presOf" srcId="{91293F56-71C6-4B06-B95E-84F4673C3A7D}" destId="{65C65684-EA72-488D-B2F5-138CB031CED5}" srcOrd="1" destOrd="5" presId="urn:microsoft.com/office/officeart/2005/8/layout/cycle4"/>
    <dgm:cxn modelId="{10265DAB-5A89-437E-A2F6-4021710D2957}" type="presOf" srcId="{3CA98522-9B8B-4255-AC53-CAF603EAE959}" destId="{11679419-5A07-416A-A3CB-3898DCA143F1}" srcOrd="0" destOrd="0" presId="urn:microsoft.com/office/officeart/2005/8/layout/cycle4"/>
    <dgm:cxn modelId="{4208BD09-7D2A-46AE-B020-E03B029E4E0D}" srcId="{39DE0D9F-1150-4429-B60A-6BDEA8DFAAA9}" destId="{4EC4646A-5E73-4BF6-9657-55B9476F079F}" srcOrd="6" destOrd="0" parTransId="{57E99C18-0004-4F86-B1EA-02B65BB48195}" sibTransId="{33503F36-BCCE-46EA-BC6B-D3B2AC604F1A}"/>
    <dgm:cxn modelId="{80D8C90C-C4C1-49D7-8038-FD7B56F424B6}" srcId="{3CA98522-9B8B-4255-AC53-CAF603EAE959}" destId="{460F8C8C-B7B9-4D22-B8B7-F7B67C78455C}" srcOrd="0" destOrd="0" parTransId="{35C33B76-2E4F-4B72-BEFC-FA4901D996F4}" sibTransId="{8D543701-BC87-4389-A2D5-8AB3A7ABFD78}"/>
    <dgm:cxn modelId="{C6388BFE-ECB0-4663-A972-2685B9D34199}" type="presOf" srcId="{39DE0D9F-1150-4429-B60A-6BDEA8DFAAA9}" destId="{8ACDA6E4-09D3-4C05-9D3D-F66B7E00F166}" srcOrd="0" destOrd="0" presId="urn:microsoft.com/office/officeart/2005/8/layout/cycle4"/>
    <dgm:cxn modelId="{EB58AC68-C25E-480A-ACE9-9093D5BC7154}" srcId="{39DE0D9F-1150-4429-B60A-6BDEA8DFAAA9}" destId="{91293F56-71C6-4B06-B95E-84F4673C3A7D}" srcOrd="5" destOrd="0" parTransId="{14481270-EF59-4CAB-A658-2121C2832B45}" sibTransId="{24B83E94-15EB-43F1-9D04-9359D3BD56B4}"/>
    <dgm:cxn modelId="{F7D554A4-E03E-4C3E-B779-6C742E54C87F}" type="presOf" srcId="{460F8C8C-B7B9-4D22-B8B7-F7B67C78455C}" destId="{84BA1CFF-80F2-4A69-A2B1-78E1835088DD}" srcOrd="0" destOrd="0" presId="urn:microsoft.com/office/officeart/2005/8/layout/cycle4"/>
    <dgm:cxn modelId="{9DD45C55-8DFE-4C64-933A-B957C06CFD1E}" type="presOf" srcId="{6C0B6048-8495-466B-A1B5-699E0CAB023C}" destId="{65C65684-EA72-488D-B2F5-138CB031CED5}" srcOrd="1" destOrd="0" presId="urn:microsoft.com/office/officeart/2005/8/layout/cycle4"/>
    <dgm:cxn modelId="{639DB779-2BB6-43F3-B437-8E75807019ED}" type="presOf" srcId="{BF430FA2-DEC8-4891-9489-460D5F5684AC}" destId="{22B16C59-F312-41E2-9B7E-44FFC73C7A2B}" srcOrd="0" destOrd="8" presId="urn:microsoft.com/office/officeart/2005/8/layout/cycle4"/>
    <dgm:cxn modelId="{E6B306DD-4A42-4AFA-B985-B438309D9235}" srcId="{39DE0D9F-1150-4429-B60A-6BDEA8DFAAA9}" destId="{6C0B6048-8495-466B-A1B5-699E0CAB023C}" srcOrd="0" destOrd="0" parTransId="{5919FF02-E5A0-4BA0-BB1C-6CC39B80653E}" sibTransId="{44A3DD47-A428-48B1-B0A8-6ECC7A90D279}"/>
    <dgm:cxn modelId="{F193F973-6928-4790-9BBC-84AE9486D965}" srcId="{D0EBF96E-8018-4650-AC71-C7CF91A7773F}" destId="{D9974508-D186-4FD2-BCF1-E4E294059E48}" srcOrd="0" destOrd="0" parTransId="{963F4987-EAD3-4208-A78D-2BBF65FDBBDF}" sibTransId="{53DEA88D-D092-43D9-BA11-4A278A8A75D5}"/>
    <dgm:cxn modelId="{8E9453E1-326D-4ECD-A936-76D0F1797E6B}" type="presOf" srcId="{BF430FA2-DEC8-4891-9489-460D5F5684AC}" destId="{65C65684-EA72-488D-B2F5-138CB031CED5}" srcOrd="1" destOrd="8" presId="urn:microsoft.com/office/officeart/2005/8/layout/cycle4"/>
    <dgm:cxn modelId="{4C7194F6-CD73-45C6-8B92-3D1108D17185}" type="presParOf" srcId="{8E5064BE-E678-4E78-8454-E8A9229C5B48}" destId="{11922144-C5C7-46F1-90F2-218525B424E8}" srcOrd="0" destOrd="0" presId="urn:microsoft.com/office/officeart/2005/8/layout/cycle4"/>
    <dgm:cxn modelId="{B987CB69-9A48-42BC-8E11-F7228DC85187}" type="presParOf" srcId="{11922144-C5C7-46F1-90F2-218525B424E8}" destId="{14ED271D-F386-404D-9A9B-C43A4A37C350}" srcOrd="0" destOrd="0" presId="urn:microsoft.com/office/officeart/2005/8/layout/cycle4"/>
    <dgm:cxn modelId="{21CFA08D-9929-473C-8F9C-E62DFB4381FD}" type="presParOf" srcId="{14ED271D-F386-404D-9A9B-C43A4A37C350}" destId="{22B16C59-F312-41E2-9B7E-44FFC73C7A2B}" srcOrd="0" destOrd="0" presId="urn:microsoft.com/office/officeart/2005/8/layout/cycle4"/>
    <dgm:cxn modelId="{1479E552-D236-48B3-B798-2ABE5C23FF81}" type="presParOf" srcId="{14ED271D-F386-404D-9A9B-C43A4A37C350}" destId="{65C65684-EA72-488D-B2F5-138CB031CED5}" srcOrd="1" destOrd="0" presId="urn:microsoft.com/office/officeart/2005/8/layout/cycle4"/>
    <dgm:cxn modelId="{5C74A52A-2AA0-48BC-93AF-E33C85153D9E}" type="presParOf" srcId="{11922144-C5C7-46F1-90F2-218525B424E8}" destId="{A60A07EE-ED9B-4CF0-A23C-8E74287B1540}" srcOrd="1" destOrd="0" presId="urn:microsoft.com/office/officeart/2005/8/layout/cycle4"/>
    <dgm:cxn modelId="{042BF9E7-D6E6-4A1B-98E0-3F79CD0C1D00}" type="presParOf" srcId="{A60A07EE-ED9B-4CF0-A23C-8E74287B1540}" destId="{84BA1CFF-80F2-4A69-A2B1-78E1835088DD}" srcOrd="0" destOrd="0" presId="urn:microsoft.com/office/officeart/2005/8/layout/cycle4"/>
    <dgm:cxn modelId="{EEAB3469-DC7A-48D3-9688-54D118ED7D9A}" type="presParOf" srcId="{A60A07EE-ED9B-4CF0-A23C-8E74287B1540}" destId="{40BCA68D-4710-4551-9E67-CFC36E03F6BD}" srcOrd="1" destOrd="0" presId="urn:microsoft.com/office/officeart/2005/8/layout/cycle4"/>
    <dgm:cxn modelId="{7827A737-463A-46D6-8AC7-5EA0D5C5588F}" type="presParOf" srcId="{11922144-C5C7-46F1-90F2-218525B424E8}" destId="{AF3F4BEC-F755-4A0C-9BA8-29901743E0D0}" srcOrd="2" destOrd="0" presId="urn:microsoft.com/office/officeart/2005/8/layout/cycle4"/>
    <dgm:cxn modelId="{95CBE9B3-FA14-4B7F-9985-5742C3B4037C}" type="presParOf" srcId="{AF3F4BEC-F755-4A0C-9BA8-29901743E0D0}" destId="{7233FC2A-C925-4E6B-851C-D0D22C41982B}" srcOrd="0" destOrd="0" presId="urn:microsoft.com/office/officeart/2005/8/layout/cycle4"/>
    <dgm:cxn modelId="{0F5C7716-50A3-4C7B-84F7-46EF46E292F0}" type="presParOf" srcId="{AF3F4BEC-F755-4A0C-9BA8-29901743E0D0}" destId="{A6322BAC-278C-4014-8200-C684A1711055}" srcOrd="1" destOrd="0" presId="urn:microsoft.com/office/officeart/2005/8/layout/cycle4"/>
    <dgm:cxn modelId="{61AC90AA-5E9F-4465-8B84-8C9567BC6D08}" type="presParOf" srcId="{11922144-C5C7-46F1-90F2-218525B424E8}" destId="{253D12C6-4977-45C6-AB2E-83E75D782286}" srcOrd="3" destOrd="0" presId="urn:microsoft.com/office/officeart/2005/8/layout/cycle4"/>
    <dgm:cxn modelId="{D6C37659-CE1B-4F6E-AF9B-890F0384DB6F}" type="presParOf" srcId="{253D12C6-4977-45C6-AB2E-83E75D782286}" destId="{3B0C1A83-FF7A-483B-B3B2-5D01FB87FB04}" srcOrd="0" destOrd="0" presId="urn:microsoft.com/office/officeart/2005/8/layout/cycle4"/>
    <dgm:cxn modelId="{CB9F6183-40CB-4AC2-BA8E-1DC23E1F1C68}" type="presParOf" srcId="{253D12C6-4977-45C6-AB2E-83E75D782286}" destId="{B8E48CAA-A470-4609-897C-E731CD2A9E52}" srcOrd="1" destOrd="0" presId="urn:microsoft.com/office/officeart/2005/8/layout/cycle4"/>
    <dgm:cxn modelId="{CE9FAFBC-4CB5-4B76-B684-CFCEAA402C7E}" type="presParOf" srcId="{11922144-C5C7-46F1-90F2-218525B424E8}" destId="{0387330A-2808-43B8-9B4A-9FCEB760CEB2}" srcOrd="4" destOrd="0" presId="urn:microsoft.com/office/officeart/2005/8/layout/cycle4"/>
    <dgm:cxn modelId="{3FFFD87E-9572-4294-8884-7C3C1946E650}" type="presParOf" srcId="{8E5064BE-E678-4E78-8454-E8A9229C5B48}" destId="{BEAB3AFC-2AF0-4B99-A608-9D080B9C2C98}" srcOrd="1" destOrd="0" presId="urn:microsoft.com/office/officeart/2005/8/layout/cycle4"/>
    <dgm:cxn modelId="{4B2F165B-2D40-4FE6-946C-0F0A8BF0A2CB}" type="presParOf" srcId="{BEAB3AFC-2AF0-4B99-A608-9D080B9C2C98}" destId="{8ACDA6E4-09D3-4C05-9D3D-F66B7E00F166}" srcOrd="0" destOrd="0" presId="urn:microsoft.com/office/officeart/2005/8/layout/cycle4"/>
    <dgm:cxn modelId="{86878C96-344A-401F-AD23-2BC6204BED8B}" type="presParOf" srcId="{BEAB3AFC-2AF0-4B99-A608-9D080B9C2C98}" destId="{11679419-5A07-416A-A3CB-3898DCA143F1}" srcOrd="1" destOrd="0" presId="urn:microsoft.com/office/officeart/2005/8/layout/cycle4"/>
    <dgm:cxn modelId="{3D01F862-73BD-4FE9-9EEC-239A772EFC8C}" type="presParOf" srcId="{BEAB3AFC-2AF0-4B99-A608-9D080B9C2C98}" destId="{F5D40C32-F273-4AAF-BFEA-05C8620420A0}" srcOrd="2" destOrd="0" presId="urn:microsoft.com/office/officeart/2005/8/layout/cycle4"/>
    <dgm:cxn modelId="{13A5C38C-511A-45A1-90BA-721147822972}" type="presParOf" srcId="{BEAB3AFC-2AF0-4B99-A608-9D080B9C2C98}" destId="{5902EAF7-1F92-439F-AFD4-496D5A092D89}" srcOrd="3" destOrd="0" presId="urn:microsoft.com/office/officeart/2005/8/layout/cycle4"/>
    <dgm:cxn modelId="{68B0DC69-8B1E-4583-A543-D46FDEC3EB91}" type="presParOf" srcId="{BEAB3AFC-2AF0-4B99-A608-9D080B9C2C98}" destId="{535091FD-C9C9-4BAF-9BE2-743A3E614CE6}" srcOrd="4" destOrd="0" presId="urn:microsoft.com/office/officeart/2005/8/layout/cycle4"/>
    <dgm:cxn modelId="{6BF78830-1EE0-4A81-B25C-433CF42F65C0}" type="presParOf" srcId="{8E5064BE-E678-4E78-8454-E8A9229C5B48}" destId="{A508942B-490B-4C53-813C-CA7D9C7B1FB7}" srcOrd="2" destOrd="0" presId="urn:microsoft.com/office/officeart/2005/8/layout/cycle4"/>
    <dgm:cxn modelId="{AB1EF428-1A14-49FD-944F-210FC9AA02BF}" type="presParOf" srcId="{8E5064BE-E678-4E78-8454-E8A9229C5B48}" destId="{425EB0D7-C326-4389-936D-71CB63F6C62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6E222-8A81-4C01-A77D-D1BAE4117F04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D5E157C-5264-4732-B61A-F31FC44FB111}">
      <dgm:prSet phldrT="[Text]"/>
      <dgm:spPr/>
      <dgm:t>
        <a:bodyPr/>
        <a:lstStyle/>
        <a:p>
          <a:r>
            <a:rPr lang="en-US" dirty="0" smtClean="0"/>
            <a:t>HHWT</a:t>
          </a:r>
          <a:endParaRPr lang="en-GB" dirty="0"/>
        </a:p>
      </dgm:t>
    </dgm:pt>
    <dgm:pt modelId="{93259742-05F3-4A2C-BD21-95937972676B}" type="parTrans" cxnId="{5D72DA05-E60A-414F-8A43-1CDE17ABE712}">
      <dgm:prSet/>
      <dgm:spPr/>
      <dgm:t>
        <a:bodyPr/>
        <a:lstStyle/>
        <a:p>
          <a:endParaRPr lang="en-GB"/>
        </a:p>
      </dgm:t>
    </dgm:pt>
    <dgm:pt modelId="{0DA989A4-6A20-4F77-AA89-585852E68654}" type="sibTrans" cxnId="{5D72DA05-E60A-414F-8A43-1CDE17ABE712}">
      <dgm:prSet/>
      <dgm:spPr/>
      <dgm:t>
        <a:bodyPr/>
        <a:lstStyle/>
        <a:p>
          <a:endParaRPr lang="en-GB"/>
        </a:p>
      </dgm:t>
    </dgm:pt>
    <dgm:pt modelId="{D54652EC-AA73-4F68-8AE0-8D2E828C6F9E}">
      <dgm:prSet phldrT="[Text]" custT="1"/>
      <dgm:spPr/>
      <dgm:t>
        <a:bodyPr/>
        <a:lstStyle/>
        <a:p>
          <a:r>
            <a:rPr lang="en-US" sz="1400" dirty="0" smtClean="0"/>
            <a:t>SELF EFFICACY </a:t>
          </a:r>
        </a:p>
        <a:p>
          <a:r>
            <a:rPr lang="en-US" sz="1400" dirty="0" smtClean="0"/>
            <a:t>“lack of time”</a:t>
          </a:r>
        </a:p>
        <a:p>
          <a:r>
            <a:rPr lang="en-US" sz="1400" dirty="0" smtClean="0"/>
            <a:t>“lack of knowledge”</a:t>
          </a:r>
        </a:p>
        <a:p>
          <a:r>
            <a:rPr lang="en-US" sz="1400" dirty="0" smtClean="0"/>
            <a:t>“nothing makes it difficult “</a:t>
          </a:r>
        </a:p>
      </dgm:t>
    </dgm:pt>
    <dgm:pt modelId="{880F98C2-42A3-400B-9C1B-EF4F5FCCF61D}" type="parTrans" cxnId="{7D10B303-573D-44F4-8A1A-532008986C8D}">
      <dgm:prSet/>
      <dgm:spPr/>
      <dgm:t>
        <a:bodyPr/>
        <a:lstStyle/>
        <a:p>
          <a:endParaRPr lang="en-GB" dirty="0"/>
        </a:p>
      </dgm:t>
    </dgm:pt>
    <dgm:pt modelId="{DE538B9E-B869-40D4-8967-6EDEB29F8FEF}" type="sibTrans" cxnId="{7D10B303-573D-44F4-8A1A-532008986C8D}">
      <dgm:prSet/>
      <dgm:spPr/>
      <dgm:t>
        <a:bodyPr/>
        <a:lstStyle/>
        <a:p>
          <a:endParaRPr lang="en-GB"/>
        </a:p>
      </dgm:t>
    </dgm:pt>
    <dgm:pt modelId="{C276E7BD-F71E-40E2-A696-96F6188AF019}">
      <dgm:prSet custT="1"/>
      <dgm:spPr/>
      <dgm:t>
        <a:bodyPr/>
        <a:lstStyle/>
        <a:p>
          <a:r>
            <a:rPr lang="en-US" sz="1400" dirty="0" smtClean="0"/>
            <a:t>PERCEIVED SOCIAL NORMS</a:t>
          </a:r>
        </a:p>
        <a:p>
          <a:r>
            <a:rPr lang="en-US" sz="1400" dirty="0" smtClean="0"/>
            <a:t>“mother in law approves” </a:t>
          </a:r>
          <a:endParaRPr lang="en-GB" sz="1400" dirty="0"/>
        </a:p>
      </dgm:t>
    </dgm:pt>
    <dgm:pt modelId="{0DE13627-1D08-4CC7-9BA9-FA222BF37FE8}" type="parTrans" cxnId="{31AAA507-BFB6-4784-BDF4-486E95BF2C96}">
      <dgm:prSet/>
      <dgm:spPr/>
      <dgm:t>
        <a:bodyPr/>
        <a:lstStyle/>
        <a:p>
          <a:endParaRPr lang="en-GB" dirty="0"/>
        </a:p>
      </dgm:t>
    </dgm:pt>
    <dgm:pt modelId="{9F04688F-AC63-4EE8-AD6B-71BB61F3EA3D}" type="sibTrans" cxnId="{31AAA507-BFB6-4784-BDF4-486E95BF2C96}">
      <dgm:prSet/>
      <dgm:spPr/>
      <dgm:t>
        <a:bodyPr/>
        <a:lstStyle/>
        <a:p>
          <a:endParaRPr lang="en-GB"/>
        </a:p>
      </dgm:t>
    </dgm:pt>
    <dgm:pt modelId="{30FF669C-186B-4489-8856-B9206CB92B02}">
      <dgm:prSet custT="1"/>
      <dgm:spPr/>
      <dgm:t>
        <a:bodyPr/>
        <a:lstStyle/>
        <a:p>
          <a:r>
            <a:rPr lang="en-US" sz="1400" dirty="0" smtClean="0"/>
            <a:t>PERCEIVED POSITIVE CONSEQUENCES</a:t>
          </a:r>
        </a:p>
        <a:p>
          <a:r>
            <a:rPr lang="en-US" sz="1400" dirty="0" smtClean="0"/>
            <a:t>“I don’t know any advantages”</a:t>
          </a:r>
          <a:endParaRPr lang="en-GB" sz="1400" dirty="0"/>
        </a:p>
      </dgm:t>
    </dgm:pt>
    <dgm:pt modelId="{44278D6A-9BA9-4A52-880B-6FFBCD446359}" type="parTrans" cxnId="{EA5B9E66-BD32-4781-99B4-1128C085E725}">
      <dgm:prSet/>
      <dgm:spPr/>
      <dgm:t>
        <a:bodyPr/>
        <a:lstStyle/>
        <a:p>
          <a:endParaRPr lang="en-GB" dirty="0"/>
        </a:p>
      </dgm:t>
    </dgm:pt>
    <dgm:pt modelId="{D604D41B-B43D-4660-A1AC-7A547BB2CC01}" type="sibTrans" cxnId="{EA5B9E66-BD32-4781-99B4-1128C085E725}">
      <dgm:prSet/>
      <dgm:spPr/>
      <dgm:t>
        <a:bodyPr/>
        <a:lstStyle/>
        <a:p>
          <a:endParaRPr lang="en-GB"/>
        </a:p>
      </dgm:t>
    </dgm:pt>
    <dgm:pt modelId="{A404EC84-A2C0-4BF2-B345-9BDC82A48C5D}">
      <dgm:prSet custT="1"/>
      <dgm:spPr/>
      <dgm:t>
        <a:bodyPr/>
        <a:lstStyle/>
        <a:p>
          <a:r>
            <a:rPr lang="en-US" sz="1400" dirty="0" smtClean="0"/>
            <a:t>PERCEIVED NEGATIVE CONSEQUENCES “chlorine causes diseases”</a:t>
          </a:r>
          <a:endParaRPr lang="en-GB" sz="1400" dirty="0"/>
        </a:p>
      </dgm:t>
    </dgm:pt>
    <dgm:pt modelId="{8A332883-C252-41CB-8731-B3AA7FE550ED}" type="parTrans" cxnId="{D7558E79-E4F6-44AD-80A0-6D322DAD49CB}">
      <dgm:prSet/>
      <dgm:spPr/>
      <dgm:t>
        <a:bodyPr/>
        <a:lstStyle/>
        <a:p>
          <a:endParaRPr lang="en-GB" dirty="0"/>
        </a:p>
      </dgm:t>
    </dgm:pt>
    <dgm:pt modelId="{4A8A675D-F679-4392-841F-096ADA16F28D}" type="sibTrans" cxnId="{D7558E79-E4F6-44AD-80A0-6D322DAD49CB}">
      <dgm:prSet/>
      <dgm:spPr/>
      <dgm:t>
        <a:bodyPr/>
        <a:lstStyle/>
        <a:p>
          <a:endParaRPr lang="en-GB"/>
        </a:p>
      </dgm:t>
    </dgm:pt>
    <dgm:pt modelId="{BD8B7F91-3BBB-4050-8618-92B9F1621468}">
      <dgm:prSet custT="1"/>
      <dgm:spPr/>
      <dgm:t>
        <a:bodyPr/>
        <a:lstStyle/>
        <a:p>
          <a:r>
            <a:rPr lang="en-US" sz="1400" dirty="0" smtClean="0"/>
            <a:t>ACCESS</a:t>
          </a:r>
        </a:p>
        <a:p>
          <a:r>
            <a:rPr lang="en-US" sz="1400" dirty="0" smtClean="0"/>
            <a:t>“hard to get chlorine”</a:t>
          </a:r>
          <a:endParaRPr lang="en-GB" sz="1400" dirty="0"/>
        </a:p>
      </dgm:t>
    </dgm:pt>
    <dgm:pt modelId="{5AA0AF2A-8526-4A15-B91D-7BF2ED3E0F02}" type="parTrans" cxnId="{6ABB7C6F-7FC6-4D62-B28B-342A0638E7D3}">
      <dgm:prSet/>
      <dgm:spPr/>
      <dgm:t>
        <a:bodyPr/>
        <a:lstStyle/>
        <a:p>
          <a:endParaRPr lang="en-GB" dirty="0"/>
        </a:p>
      </dgm:t>
    </dgm:pt>
    <dgm:pt modelId="{C80C2FF0-F1C1-483C-917F-79389CF0F2B2}" type="sibTrans" cxnId="{6ABB7C6F-7FC6-4D62-B28B-342A0638E7D3}">
      <dgm:prSet/>
      <dgm:spPr/>
      <dgm:t>
        <a:bodyPr/>
        <a:lstStyle/>
        <a:p>
          <a:endParaRPr lang="en-GB"/>
        </a:p>
      </dgm:t>
    </dgm:pt>
    <dgm:pt modelId="{4A060D36-96C3-4EE5-8901-864BD029CF17}">
      <dgm:prSet custT="1"/>
      <dgm:spPr/>
      <dgm:t>
        <a:bodyPr/>
        <a:lstStyle/>
        <a:p>
          <a:r>
            <a:rPr lang="en-US" sz="1400" dirty="0" smtClean="0"/>
            <a:t>CUES TO ACTION</a:t>
          </a:r>
        </a:p>
        <a:p>
          <a:r>
            <a:rPr lang="en-US" sz="1400" dirty="0" smtClean="0"/>
            <a:t>“hard to remember to chlorinate”</a:t>
          </a:r>
        </a:p>
        <a:p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“Hard to remember HOW to chlorinate “</a:t>
          </a:r>
          <a:endParaRPr lang="en-GB" sz="1400" dirty="0"/>
        </a:p>
      </dgm:t>
    </dgm:pt>
    <dgm:pt modelId="{519CE44B-849C-4405-A98E-FF971EF7D26D}" type="parTrans" cxnId="{67BDBE01-FB80-46DB-ACD9-7AF18078EF9A}">
      <dgm:prSet/>
      <dgm:spPr/>
      <dgm:t>
        <a:bodyPr/>
        <a:lstStyle/>
        <a:p>
          <a:endParaRPr lang="en-GB" dirty="0"/>
        </a:p>
      </dgm:t>
    </dgm:pt>
    <dgm:pt modelId="{313DDBEF-C200-4D01-AA76-52733FC1293B}" type="sibTrans" cxnId="{67BDBE01-FB80-46DB-ACD9-7AF18078EF9A}">
      <dgm:prSet/>
      <dgm:spPr/>
      <dgm:t>
        <a:bodyPr/>
        <a:lstStyle/>
        <a:p>
          <a:endParaRPr lang="en-GB"/>
        </a:p>
      </dgm:t>
    </dgm:pt>
    <dgm:pt modelId="{E778D717-5D4B-4D94-8705-B8778EB0575F}" type="pres">
      <dgm:prSet presAssocID="{EDB6E222-8A81-4C01-A77D-D1BAE4117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B7295E-6151-4DE0-A994-176DCB1D499E}" type="pres">
      <dgm:prSet presAssocID="{5D5E157C-5264-4732-B61A-F31FC44FB111}" presName="centerShape" presStyleLbl="node0" presStyleIdx="0" presStyleCnt="1"/>
      <dgm:spPr/>
      <dgm:t>
        <a:bodyPr/>
        <a:lstStyle/>
        <a:p>
          <a:endParaRPr lang="en-GB"/>
        </a:p>
      </dgm:t>
    </dgm:pt>
    <dgm:pt modelId="{E9A30FD1-564A-4F95-A5CB-5AE6C425B5B9}" type="pres">
      <dgm:prSet presAssocID="{880F98C2-42A3-400B-9C1B-EF4F5FCCF61D}" presName="parTrans" presStyleLbl="sibTrans2D1" presStyleIdx="0" presStyleCnt="6" custAng="10800000" custScaleX="116521" custLinFactNeighborX="-45" custLinFactNeighborY="9585"/>
      <dgm:spPr/>
      <dgm:t>
        <a:bodyPr/>
        <a:lstStyle/>
        <a:p>
          <a:endParaRPr lang="en-GB"/>
        </a:p>
      </dgm:t>
    </dgm:pt>
    <dgm:pt modelId="{353BC068-0D2D-4B78-BCE5-86D94F79D1D2}" type="pres">
      <dgm:prSet presAssocID="{880F98C2-42A3-400B-9C1B-EF4F5FCCF61D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38989E7A-DCF0-42B3-B16A-0E98AD2A2A38}" type="pres">
      <dgm:prSet presAssocID="{D54652EC-AA73-4F68-8AE0-8D2E828C6F9E}" presName="node" presStyleLbl="node1" presStyleIdx="0" presStyleCnt="6" custScaleX="199733" custScaleY="114943" custRadScaleRad="100168" custRadScaleInc="1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E61F7-6DED-495B-ADED-B7EBBBFFEFE0}" type="pres">
      <dgm:prSet presAssocID="{0DE13627-1D08-4CC7-9BA9-FA222BF37FE8}" presName="parTrans" presStyleLbl="sibTrans2D1" presStyleIdx="1" presStyleCnt="6" custAng="13277457" custFlipVert="1" custScaleX="142259" custScaleY="101977" custLinFactNeighborX="-10990" custLinFactNeighborY="-7189"/>
      <dgm:spPr/>
      <dgm:t>
        <a:bodyPr/>
        <a:lstStyle/>
        <a:p>
          <a:endParaRPr lang="en-GB"/>
        </a:p>
      </dgm:t>
    </dgm:pt>
    <dgm:pt modelId="{43DA2EED-AAF6-44C1-AA39-3C81B45BB25D}" type="pres">
      <dgm:prSet presAssocID="{0DE13627-1D08-4CC7-9BA9-FA222BF37FE8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3F661ABE-4566-4EAF-B79C-C3F66EBD0BCB}" type="pres">
      <dgm:prSet presAssocID="{C276E7BD-F71E-40E2-A696-96F6188AF019}" presName="node" presStyleLbl="node1" presStyleIdx="1" presStyleCnt="6" custScaleX="169644" custScaleY="124840" custRadScaleRad="140689" custRadScaleInc="398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FAD87D-02F8-438E-80A5-84041F54AEDC}" type="pres">
      <dgm:prSet presAssocID="{44278D6A-9BA9-4A52-880B-6FFBCD446359}" presName="parTrans" presStyleLbl="sibTrans2D1" presStyleIdx="2" presStyleCnt="6" custAng="10859368"/>
      <dgm:spPr/>
      <dgm:t>
        <a:bodyPr/>
        <a:lstStyle/>
        <a:p>
          <a:endParaRPr lang="en-GB"/>
        </a:p>
      </dgm:t>
    </dgm:pt>
    <dgm:pt modelId="{6EE183E9-94E0-4B0D-A5C9-73B8A6008E28}" type="pres">
      <dgm:prSet presAssocID="{44278D6A-9BA9-4A52-880B-6FFBCD446359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E7499C8-16F0-4CF1-B3FB-16AA77C68D55}" type="pres">
      <dgm:prSet presAssocID="{30FF669C-186B-4489-8856-B9206CB92B02}" presName="node" presStyleLbl="node1" presStyleIdx="2" presStyleCnt="6" custScaleX="164758" custScaleY="127194" custRadScaleRad="171863" custRadScaleInc="-27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7C750-3657-4E8A-98E5-DD6DA8AA7547}" type="pres">
      <dgm:prSet presAssocID="{8A332883-C252-41CB-8731-B3AA7FE550ED}" presName="parTrans" presStyleLbl="sibTrans2D1" presStyleIdx="3" presStyleCnt="6" custAng="10305309" custScaleX="210589"/>
      <dgm:spPr/>
      <dgm:t>
        <a:bodyPr/>
        <a:lstStyle/>
        <a:p>
          <a:endParaRPr lang="en-GB"/>
        </a:p>
      </dgm:t>
    </dgm:pt>
    <dgm:pt modelId="{06B26066-46E4-469C-9FEC-37F76009DB62}" type="pres">
      <dgm:prSet presAssocID="{8A332883-C252-41CB-8731-B3AA7FE550ED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9FE74FA2-D781-4CED-BC2E-C21E56B26831}" type="pres">
      <dgm:prSet presAssocID="{A404EC84-A2C0-4BF2-B345-9BDC82A48C5D}" presName="node" presStyleLbl="node1" presStyleIdx="3" presStyleCnt="6" custScaleX="155465" custRadScaleRad="109340" custRadScaleInc="-4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80DD67-C487-4A2F-9E3B-B0C61EA008C1}" type="pres">
      <dgm:prSet presAssocID="{5AA0AF2A-8526-4A15-B91D-7BF2ED3E0F02}" presName="parTrans" presStyleLbl="sibTrans2D1" presStyleIdx="4" presStyleCnt="6" custAng="9976157" custScaleX="172023"/>
      <dgm:spPr/>
      <dgm:t>
        <a:bodyPr/>
        <a:lstStyle/>
        <a:p>
          <a:endParaRPr lang="en-GB"/>
        </a:p>
      </dgm:t>
    </dgm:pt>
    <dgm:pt modelId="{E46445DD-CA51-47F5-B06A-6709B4F0D7D7}" type="pres">
      <dgm:prSet presAssocID="{5AA0AF2A-8526-4A15-B91D-7BF2ED3E0F02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6B42ED7F-94DC-45F7-A2CB-943027FEC2B0}" type="pres">
      <dgm:prSet presAssocID="{BD8B7F91-3BBB-4050-8618-92B9F1621468}" presName="node" presStyleLbl="node1" presStyleIdx="4" presStyleCnt="6" custScaleX="169202" custScaleY="142781" custRadScaleRad="132963" custRadScaleInc="50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6E6F99-A46F-4D24-80D3-039A88C6BABA}" type="pres">
      <dgm:prSet presAssocID="{519CE44B-849C-4405-A98E-FF971EF7D26D}" presName="parTrans" presStyleLbl="sibTrans2D1" presStyleIdx="5" presStyleCnt="6" custAng="12085885" custScaleX="153943"/>
      <dgm:spPr/>
      <dgm:t>
        <a:bodyPr/>
        <a:lstStyle/>
        <a:p>
          <a:endParaRPr lang="en-GB"/>
        </a:p>
      </dgm:t>
    </dgm:pt>
    <dgm:pt modelId="{0A5882CF-FF74-4EEF-975C-770582401687}" type="pres">
      <dgm:prSet presAssocID="{519CE44B-849C-4405-A98E-FF971EF7D26D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319B0220-C24C-4D00-A8D2-98F6E767A948}" type="pres">
      <dgm:prSet presAssocID="{4A060D36-96C3-4EE5-8901-864BD029CF17}" presName="node" presStyleLbl="node1" presStyleIdx="5" presStyleCnt="6" custScaleX="204682" custScaleY="145637" custRadScaleRad="134641" custRadScaleInc="-344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67C7B9-DFED-4B29-956A-8BE071C15287}" type="presOf" srcId="{0DE13627-1D08-4CC7-9BA9-FA222BF37FE8}" destId="{43DA2EED-AAF6-44C1-AA39-3C81B45BB25D}" srcOrd="1" destOrd="0" presId="urn:microsoft.com/office/officeart/2005/8/layout/radial5"/>
    <dgm:cxn modelId="{5316E68D-EF2A-4294-A7D5-DB5F55981206}" type="presOf" srcId="{5D5E157C-5264-4732-B61A-F31FC44FB111}" destId="{CDB7295E-6151-4DE0-A994-176DCB1D499E}" srcOrd="0" destOrd="0" presId="urn:microsoft.com/office/officeart/2005/8/layout/radial5"/>
    <dgm:cxn modelId="{29CFA807-3D1B-44A2-A3F2-5887591FC428}" type="presOf" srcId="{44278D6A-9BA9-4A52-880B-6FFBCD446359}" destId="{6EE183E9-94E0-4B0D-A5C9-73B8A6008E28}" srcOrd="1" destOrd="0" presId="urn:microsoft.com/office/officeart/2005/8/layout/radial5"/>
    <dgm:cxn modelId="{EA5B9E66-BD32-4781-99B4-1128C085E725}" srcId="{5D5E157C-5264-4732-B61A-F31FC44FB111}" destId="{30FF669C-186B-4489-8856-B9206CB92B02}" srcOrd="2" destOrd="0" parTransId="{44278D6A-9BA9-4A52-880B-6FFBCD446359}" sibTransId="{D604D41B-B43D-4660-A1AC-7A547BB2CC01}"/>
    <dgm:cxn modelId="{6ABB7C6F-7FC6-4D62-B28B-342A0638E7D3}" srcId="{5D5E157C-5264-4732-B61A-F31FC44FB111}" destId="{BD8B7F91-3BBB-4050-8618-92B9F1621468}" srcOrd="4" destOrd="0" parTransId="{5AA0AF2A-8526-4A15-B91D-7BF2ED3E0F02}" sibTransId="{C80C2FF0-F1C1-483C-917F-79389CF0F2B2}"/>
    <dgm:cxn modelId="{67BDBE01-FB80-46DB-ACD9-7AF18078EF9A}" srcId="{5D5E157C-5264-4732-B61A-F31FC44FB111}" destId="{4A060D36-96C3-4EE5-8901-864BD029CF17}" srcOrd="5" destOrd="0" parTransId="{519CE44B-849C-4405-A98E-FF971EF7D26D}" sibTransId="{313DDBEF-C200-4D01-AA76-52733FC1293B}"/>
    <dgm:cxn modelId="{31AAA507-BFB6-4784-BDF4-486E95BF2C96}" srcId="{5D5E157C-5264-4732-B61A-F31FC44FB111}" destId="{C276E7BD-F71E-40E2-A696-96F6188AF019}" srcOrd="1" destOrd="0" parTransId="{0DE13627-1D08-4CC7-9BA9-FA222BF37FE8}" sibTransId="{9F04688F-AC63-4EE8-AD6B-71BB61F3EA3D}"/>
    <dgm:cxn modelId="{7D10B303-573D-44F4-8A1A-532008986C8D}" srcId="{5D5E157C-5264-4732-B61A-F31FC44FB111}" destId="{D54652EC-AA73-4F68-8AE0-8D2E828C6F9E}" srcOrd="0" destOrd="0" parTransId="{880F98C2-42A3-400B-9C1B-EF4F5FCCF61D}" sibTransId="{DE538B9E-B869-40D4-8967-6EDEB29F8FEF}"/>
    <dgm:cxn modelId="{81D3C64E-F619-4697-A1D5-3415850C717F}" type="presOf" srcId="{8A332883-C252-41CB-8731-B3AA7FE550ED}" destId="{8947C750-3657-4E8A-98E5-DD6DA8AA7547}" srcOrd="0" destOrd="0" presId="urn:microsoft.com/office/officeart/2005/8/layout/radial5"/>
    <dgm:cxn modelId="{1CA41086-4CA6-4780-8953-EBDDCAAF8509}" type="presOf" srcId="{30FF669C-186B-4489-8856-B9206CB92B02}" destId="{BE7499C8-16F0-4CF1-B3FB-16AA77C68D55}" srcOrd="0" destOrd="0" presId="urn:microsoft.com/office/officeart/2005/8/layout/radial5"/>
    <dgm:cxn modelId="{EF521354-9A4C-4A82-A383-339621DAAD96}" type="presOf" srcId="{BD8B7F91-3BBB-4050-8618-92B9F1621468}" destId="{6B42ED7F-94DC-45F7-A2CB-943027FEC2B0}" srcOrd="0" destOrd="0" presId="urn:microsoft.com/office/officeart/2005/8/layout/radial5"/>
    <dgm:cxn modelId="{257BEE3F-9E03-4F1C-AA44-87839FCB634E}" type="presOf" srcId="{519CE44B-849C-4405-A98E-FF971EF7D26D}" destId="{0F6E6F99-A46F-4D24-80D3-039A88C6BABA}" srcOrd="0" destOrd="0" presId="urn:microsoft.com/office/officeart/2005/8/layout/radial5"/>
    <dgm:cxn modelId="{86354311-D6A8-4D87-A2C0-08C24584EDDC}" type="presOf" srcId="{4A060D36-96C3-4EE5-8901-864BD029CF17}" destId="{319B0220-C24C-4D00-A8D2-98F6E767A948}" srcOrd="0" destOrd="0" presId="urn:microsoft.com/office/officeart/2005/8/layout/radial5"/>
    <dgm:cxn modelId="{7B0970C9-B43B-479C-992F-CCFC6CF4DE8D}" type="presOf" srcId="{8A332883-C252-41CB-8731-B3AA7FE550ED}" destId="{06B26066-46E4-469C-9FEC-37F76009DB62}" srcOrd="1" destOrd="0" presId="urn:microsoft.com/office/officeart/2005/8/layout/radial5"/>
    <dgm:cxn modelId="{7A4FC43E-3F7A-4230-82E4-EE2796BB70EB}" type="presOf" srcId="{880F98C2-42A3-400B-9C1B-EF4F5FCCF61D}" destId="{E9A30FD1-564A-4F95-A5CB-5AE6C425B5B9}" srcOrd="0" destOrd="0" presId="urn:microsoft.com/office/officeart/2005/8/layout/radial5"/>
    <dgm:cxn modelId="{99C898DF-DC73-4F75-B17D-BD165AD344BB}" type="presOf" srcId="{519CE44B-849C-4405-A98E-FF971EF7D26D}" destId="{0A5882CF-FF74-4EEF-975C-770582401687}" srcOrd="1" destOrd="0" presId="urn:microsoft.com/office/officeart/2005/8/layout/radial5"/>
    <dgm:cxn modelId="{D0A47CC6-DB9A-4809-AFEE-0E587EE37C41}" type="presOf" srcId="{5AA0AF2A-8526-4A15-B91D-7BF2ED3E0F02}" destId="{0A80DD67-C487-4A2F-9E3B-B0C61EA008C1}" srcOrd="0" destOrd="0" presId="urn:microsoft.com/office/officeart/2005/8/layout/radial5"/>
    <dgm:cxn modelId="{659194F8-3011-4FB7-92C4-1D0AA15794C0}" type="presOf" srcId="{880F98C2-42A3-400B-9C1B-EF4F5FCCF61D}" destId="{353BC068-0D2D-4B78-BCE5-86D94F79D1D2}" srcOrd="1" destOrd="0" presId="urn:microsoft.com/office/officeart/2005/8/layout/radial5"/>
    <dgm:cxn modelId="{84DDFC02-02E9-49F7-A1AC-883AC8100A7F}" type="presOf" srcId="{5AA0AF2A-8526-4A15-B91D-7BF2ED3E0F02}" destId="{E46445DD-CA51-47F5-B06A-6709B4F0D7D7}" srcOrd="1" destOrd="0" presId="urn:microsoft.com/office/officeart/2005/8/layout/radial5"/>
    <dgm:cxn modelId="{ABF8547F-E6AA-4537-BB42-6992B53CCA07}" type="presOf" srcId="{0DE13627-1D08-4CC7-9BA9-FA222BF37FE8}" destId="{4DCE61F7-6DED-495B-ADED-B7EBBBFFEFE0}" srcOrd="0" destOrd="0" presId="urn:microsoft.com/office/officeart/2005/8/layout/radial5"/>
    <dgm:cxn modelId="{E61D7EF4-FEA7-45FE-B777-9B8B7828BF3E}" type="presOf" srcId="{C276E7BD-F71E-40E2-A696-96F6188AF019}" destId="{3F661ABE-4566-4EAF-B79C-C3F66EBD0BCB}" srcOrd="0" destOrd="0" presId="urn:microsoft.com/office/officeart/2005/8/layout/radial5"/>
    <dgm:cxn modelId="{18D1F591-8B16-4C82-9082-1D837E54B4A4}" type="presOf" srcId="{44278D6A-9BA9-4A52-880B-6FFBCD446359}" destId="{80FAD87D-02F8-438E-80A5-84041F54AEDC}" srcOrd="0" destOrd="0" presId="urn:microsoft.com/office/officeart/2005/8/layout/radial5"/>
    <dgm:cxn modelId="{0AD8DC18-C22A-4E32-A6DF-C9A1C3170451}" type="presOf" srcId="{D54652EC-AA73-4F68-8AE0-8D2E828C6F9E}" destId="{38989E7A-DCF0-42B3-B16A-0E98AD2A2A38}" srcOrd="0" destOrd="0" presId="urn:microsoft.com/office/officeart/2005/8/layout/radial5"/>
    <dgm:cxn modelId="{8BB679EF-2501-4668-BD8C-D79CF73577EC}" type="presOf" srcId="{EDB6E222-8A81-4C01-A77D-D1BAE4117F04}" destId="{E778D717-5D4B-4D94-8705-B8778EB0575F}" srcOrd="0" destOrd="0" presId="urn:microsoft.com/office/officeart/2005/8/layout/radial5"/>
    <dgm:cxn modelId="{5D72DA05-E60A-414F-8A43-1CDE17ABE712}" srcId="{EDB6E222-8A81-4C01-A77D-D1BAE4117F04}" destId="{5D5E157C-5264-4732-B61A-F31FC44FB111}" srcOrd="0" destOrd="0" parTransId="{93259742-05F3-4A2C-BD21-95937972676B}" sibTransId="{0DA989A4-6A20-4F77-AA89-585852E68654}"/>
    <dgm:cxn modelId="{520C3C05-CA03-407A-B1BB-8A39704524A2}" type="presOf" srcId="{A404EC84-A2C0-4BF2-B345-9BDC82A48C5D}" destId="{9FE74FA2-D781-4CED-BC2E-C21E56B26831}" srcOrd="0" destOrd="0" presId="urn:microsoft.com/office/officeart/2005/8/layout/radial5"/>
    <dgm:cxn modelId="{D7558E79-E4F6-44AD-80A0-6D322DAD49CB}" srcId="{5D5E157C-5264-4732-B61A-F31FC44FB111}" destId="{A404EC84-A2C0-4BF2-B345-9BDC82A48C5D}" srcOrd="3" destOrd="0" parTransId="{8A332883-C252-41CB-8731-B3AA7FE550ED}" sibTransId="{4A8A675D-F679-4392-841F-096ADA16F28D}"/>
    <dgm:cxn modelId="{4C580B23-94CC-477E-8E06-98FF93B8096F}" type="presParOf" srcId="{E778D717-5D4B-4D94-8705-B8778EB0575F}" destId="{CDB7295E-6151-4DE0-A994-176DCB1D499E}" srcOrd="0" destOrd="0" presId="urn:microsoft.com/office/officeart/2005/8/layout/radial5"/>
    <dgm:cxn modelId="{4F122DA1-50DA-4212-B81B-47BDE83A3597}" type="presParOf" srcId="{E778D717-5D4B-4D94-8705-B8778EB0575F}" destId="{E9A30FD1-564A-4F95-A5CB-5AE6C425B5B9}" srcOrd="1" destOrd="0" presId="urn:microsoft.com/office/officeart/2005/8/layout/radial5"/>
    <dgm:cxn modelId="{DCDDEFB6-187F-43B9-A1D5-BF0E868266D7}" type="presParOf" srcId="{E9A30FD1-564A-4F95-A5CB-5AE6C425B5B9}" destId="{353BC068-0D2D-4B78-BCE5-86D94F79D1D2}" srcOrd="0" destOrd="0" presId="urn:microsoft.com/office/officeart/2005/8/layout/radial5"/>
    <dgm:cxn modelId="{778F7CBF-EC60-4FEA-8E28-A4CA43909EC1}" type="presParOf" srcId="{E778D717-5D4B-4D94-8705-B8778EB0575F}" destId="{38989E7A-DCF0-42B3-B16A-0E98AD2A2A38}" srcOrd="2" destOrd="0" presId="urn:microsoft.com/office/officeart/2005/8/layout/radial5"/>
    <dgm:cxn modelId="{5B777A26-24AA-43DB-A3C5-232C56AF8ABE}" type="presParOf" srcId="{E778D717-5D4B-4D94-8705-B8778EB0575F}" destId="{4DCE61F7-6DED-495B-ADED-B7EBBBFFEFE0}" srcOrd="3" destOrd="0" presId="urn:microsoft.com/office/officeart/2005/8/layout/radial5"/>
    <dgm:cxn modelId="{9A6E7C64-A66E-4660-B43C-9DD834F4A1FB}" type="presParOf" srcId="{4DCE61F7-6DED-495B-ADED-B7EBBBFFEFE0}" destId="{43DA2EED-AAF6-44C1-AA39-3C81B45BB25D}" srcOrd="0" destOrd="0" presId="urn:microsoft.com/office/officeart/2005/8/layout/radial5"/>
    <dgm:cxn modelId="{720CB1E4-6DD5-435D-A41B-5D813D407144}" type="presParOf" srcId="{E778D717-5D4B-4D94-8705-B8778EB0575F}" destId="{3F661ABE-4566-4EAF-B79C-C3F66EBD0BCB}" srcOrd="4" destOrd="0" presId="urn:microsoft.com/office/officeart/2005/8/layout/radial5"/>
    <dgm:cxn modelId="{40D880C1-4923-4C70-931A-91A86BD0CBF6}" type="presParOf" srcId="{E778D717-5D4B-4D94-8705-B8778EB0575F}" destId="{80FAD87D-02F8-438E-80A5-84041F54AEDC}" srcOrd="5" destOrd="0" presId="urn:microsoft.com/office/officeart/2005/8/layout/radial5"/>
    <dgm:cxn modelId="{D1C58D70-B07E-44CD-9AF8-8B2946838DB6}" type="presParOf" srcId="{80FAD87D-02F8-438E-80A5-84041F54AEDC}" destId="{6EE183E9-94E0-4B0D-A5C9-73B8A6008E28}" srcOrd="0" destOrd="0" presId="urn:microsoft.com/office/officeart/2005/8/layout/radial5"/>
    <dgm:cxn modelId="{DEED02FF-7EF4-467C-8C9F-28B0F26B45DF}" type="presParOf" srcId="{E778D717-5D4B-4D94-8705-B8778EB0575F}" destId="{BE7499C8-16F0-4CF1-B3FB-16AA77C68D55}" srcOrd="6" destOrd="0" presId="urn:microsoft.com/office/officeart/2005/8/layout/radial5"/>
    <dgm:cxn modelId="{ECA934A0-6604-445C-A2D7-874BA542B065}" type="presParOf" srcId="{E778D717-5D4B-4D94-8705-B8778EB0575F}" destId="{8947C750-3657-4E8A-98E5-DD6DA8AA7547}" srcOrd="7" destOrd="0" presId="urn:microsoft.com/office/officeart/2005/8/layout/radial5"/>
    <dgm:cxn modelId="{7E381CDA-6F44-44B9-A743-79C1AA1CE898}" type="presParOf" srcId="{8947C750-3657-4E8A-98E5-DD6DA8AA7547}" destId="{06B26066-46E4-469C-9FEC-37F76009DB62}" srcOrd="0" destOrd="0" presId="urn:microsoft.com/office/officeart/2005/8/layout/radial5"/>
    <dgm:cxn modelId="{FD16829D-3209-4CCB-AC76-5209F074B574}" type="presParOf" srcId="{E778D717-5D4B-4D94-8705-B8778EB0575F}" destId="{9FE74FA2-D781-4CED-BC2E-C21E56B26831}" srcOrd="8" destOrd="0" presId="urn:microsoft.com/office/officeart/2005/8/layout/radial5"/>
    <dgm:cxn modelId="{2CEEEDDC-6A7C-4BFB-9D6B-0DB2B061819E}" type="presParOf" srcId="{E778D717-5D4B-4D94-8705-B8778EB0575F}" destId="{0A80DD67-C487-4A2F-9E3B-B0C61EA008C1}" srcOrd="9" destOrd="0" presId="urn:microsoft.com/office/officeart/2005/8/layout/radial5"/>
    <dgm:cxn modelId="{4A4809E0-28E4-4F38-A5B3-65B4080A67D7}" type="presParOf" srcId="{0A80DD67-C487-4A2F-9E3B-B0C61EA008C1}" destId="{E46445DD-CA51-47F5-B06A-6709B4F0D7D7}" srcOrd="0" destOrd="0" presId="urn:microsoft.com/office/officeart/2005/8/layout/radial5"/>
    <dgm:cxn modelId="{35F92B2D-C350-4F1F-906C-49D6488AB305}" type="presParOf" srcId="{E778D717-5D4B-4D94-8705-B8778EB0575F}" destId="{6B42ED7F-94DC-45F7-A2CB-943027FEC2B0}" srcOrd="10" destOrd="0" presId="urn:microsoft.com/office/officeart/2005/8/layout/radial5"/>
    <dgm:cxn modelId="{F1324930-1903-4319-AD73-8E1B07599FE8}" type="presParOf" srcId="{E778D717-5D4B-4D94-8705-B8778EB0575F}" destId="{0F6E6F99-A46F-4D24-80D3-039A88C6BABA}" srcOrd="11" destOrd="0" presId="urn:microsoft.com/office/officeart/2005/8/layout/radial5"/>
    <dgm:cxn modelId="{1C39EE2F-6966-418B-A85B-D91B13815AF9}" type="presParOf" srcId="{0F6E6F99-A46F-4D24-80D3-039A88C6BABA}" destId="{0A5882CF-FF74-4EEF-975C-770582401687}" srcOrd="0" destOrd="0" presId="urn:microsoft.com/office/officeart/2005/8/layout/radial5"/>
    <dgm:cxn modelId="{08B58D45-E3F2-43C8-AB1B-857CF8663BF0}" type="presParOf" srcId="{E778D717-5D4B-4D94-8705-B8778EB0575F}" destId="{319B0220-C24C-4D00-A8D2-98F6E767A94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6E222-8A81-4C01-A77D-D1BAE4117F04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D5E157C-5264-4732-B61A-F31FC44FB111}">
      <dgm:prSet phldrT="[Text]"/>
      <dgm:spPr/>
      <dgm:t>
        <a:bodyPr/>
        <a:lstStyle/>
        <a:p>
          <a:r>
            <a:rPr lang="en-US" dirty="0" smtClean="0"/>
            <a:t>Boys collect water too! </a:t>
          </a:r>
          <a:endParaRPr lang="en-GB" dirty="0"/>
        </a:p>
      </dgm:t>
    </dgm:pt>
    <dgm:pt modelId="{93259742-05F3-4A2C-BD21-95937972676B}" type="parTrans" cxnId="{5D72DA05-E60A-414F-8A43-1CDE17ABE712}">
      <dgm:prSet/>
      <dgm:spPr/>
      <dgm:t>
        <a:bodyPr/>
        <a:lstStyle/>
        <a:p>
          <a:endParaRPr lang="en-GB"/>
        </a:p>
      </dgm:t>
    </dgm:pt>
    <dgm:pt modelId="{0DA989A4-6A20-4F77-AA89-585852E68654}" type="sibTrans" cxnId="{5D72DA05-E60A-414F-8A43-1CDE17ABE712}">
      <dgm:prSet/>
      <dgm:spPr/>
      <dgm:t>
        <a:bodyPr/>
        <a:lstStyle/>
        <a:p>
          <a:endParaRPr lang="en-GB"/>
        </a:p>
      </dgm:t>
    </dgm:pt>
    <dgm:pt modelId="{D54652EC-AA73-4F68-8AE0-8D2E828C6F9E}">
      <dgm:prSet phldrT="[Text]" custT="1"/>
      <dgm:spPr/>
      <dgm:t>
        <a:bodyPr/>
        <a:lstStyle/>
        <a:p>
          <a:r>
            <a:rPr lang="en-US" sz="1200" dirty="0" smtClean="0"/>
            <a:t>Self efficacy </a:t>
          </a:r>
          <a:endParaRPr lang="en-US" sz="1200" dirty="0" smtClean="0"/>
        </a:p>
        <a:p>
          <a:r>
            <a:rPr lang="en-US" sz="1200" b="0" u="none" dirty="0" smtClean="0"/>
            <a:t>Long distances makes it difficult </a:t>
          </a:r>
        </a:p>
        <a:p>
          <a:r>
            <a:rPr lang="en-US" sz="1200" b="0" u="none" dirty="0" smtClean="0"/>
            <a:t>Not having the boys at home</a:t>
          </a:r>
        </a:p>
        <a:p>
          <a:r>
            <a:rPr lang="en-US" sz="1200" b="0" u="none" dirty="0" smtClean="0"/>
            <a:t>Not having the mother at home</a:t>
          </a:r>
          <a:endParaRPr lang="en-US" sz="1200" b="0" u="none" dirty="0" smtClean="0"/>
        </a:p>
      </dgm:t>
    </dgm:pt>
    <dgm:pt modelId="{880F98C2-42A3-400B-9C1B-EF4F5FCCF61D}" type="parTrans" cxnId="{7D10B303-573D-44F4-8A1A-532008986C8D}">
      <dgm:prSet/>
      <dgm:spPr/>
      <dgm:t>
        <a:bodyPr/>
        <a:lstStyle/>
        <a:p>
          <a:endParaRPr lang="en-GB" dirty="0"/>
        </a:p>
      </dgm:t>
    </dgm:pt>
    <dgm:pt modelId="{DE538B9E-B869-40D4-8967-6EDEB29F8FEF}" type="sibTrans" cxnId="{7D10B303-573D-44F4-8A1A-532008986C8D}">
      <dgm:prSet/>
      <dgm:spPr/>
      <dgm:t>
        <a:bodyPr/>
        <a:lstStyle/>
        <a:p>
          <a:endParaRPr lang="en-GB"/>
        </a:p>
      </dgm:t>
    </dgm:pt>
    <dgm:pt modelId="{C276E7BD-F71E-40E2-A696-96F6188AF019}">
      <dgm:prSet custT="1"/>
      <dgm:spPr/>
      <dgm:t>
        <a:bodyPr/>
        <a:lstStyle/>
        <a:p>
          <a:r>
            <a:rPr lang="en-US" sz="1200" dirty="0" smtClean="0"/>
            <a:t>Social norms </a:t>
          </a:r>
        </a:p>
        <a:p>
          <a:r>
            <a:rPr lang="en-US" sz="1200" dirty="0" smtClean="0"/>
            <a:t>Mothers and daughters approve </a:t>
          </a:r>
          <a:endParaRPr lang="en-US" sz="1200" dirty="0" smtClean="0"/>
        </a:p>
      </dgm:t>
    </dgm:pt>
    <dgm:pt modelId="{0DE13627-1D08-4CC7-9BA9-FA222BF37FE8}" type="parTrans" cxnId="{31AAA507-BFB6-4784-BDF4-486E95BF2C96}">
      <dgm:prSet/>
      <dgm:spPr/>
      <dgm:t>
        <a:bodyPr/>
        <a:lstStyle/>
        <a:p>
          <a:endParaRPr lang="en-GB" dirty="0"/>
        </a:p>
      </dgm:t>
    </dgm:pt>
    <dgm:pt modelId="{9F04688F-AC63-4EE8-AD6B-71BB61F3EA3D}" type="sibTrans" cxnId="{31AAA507-BFB6-4784-BDF4-486E95BF2C96}">
      <dgm:prSet/>
      <dgm:spPr/>
      <dgm:t>
        <a:bodyPr/>
        <a:lstStyle/>
        <a:p>
          <a:endParaRPr lang="en-GB"/>
        </a:p>
      </dgm:t>
    </dgm:pt>
    <dgm:pt modelId="{4A060D36-96C3-4EE5-8901-864BD029CF17}">
      <dgm:prSet custT="1"/>
      <dgm:spPr/>
      <dgm:t>
        <a:bodyPr/>
        <a:lstStyle/>
        <a:p>
          <a:r>
            <a:rPr lang="en-US" sz="1200" dirty="0" smtClean="0"/>
            <a:t>Cues to action</a:t>
          </a:r>
        </a:p>
        <a:p>
          <a:r>
            <a:rPr lang="en-US" sz="1200" dirty="0" smtClean="0"/>
            <a:t>Difficult to remember to send boys to collect water </a:t>
          </a:r>
          <a:endParaRPr lang="en-GB" sz="1200" dirty="0"/>
        </a:p>
      </dgm:t>
    </dgm:pt>
    <dgm:pt modelId="{519CE44B-849C-4405-A98E-FF971EF7D26D}" type="parTrans" cxnId="{67BDBE01-FB80-46DB-ACD9-7AF18078EF9A}">
      <dgm:prSet/>
      <dgm:spPr/>
      <dgm:t>
        <a:bodyPr/>
        <a:lstStyle/>
        <a:p>
          <a:endParaRPr lang="en-GB" dirty="0"/>
        </a:p>
      </dgm:t>
    </dgm:pt>
    <dgm:pt modelId="{313DDBEF-C200-4D01-AA76-52733FC1293B}" type="sibTrans" cxnId="{67BDBE01-FB80-46DB-ACD9-7AF18078EF9A}">
      <dgm:prSet/>
      <dgm:spPr/>
      <dgm:t>
        <a:bodyPr/>
        <a:lstStyle/>
        <a:p>
          <a:endParaRPr lang="en-GB"/>
        </a:p>
      </dgm:t>
    </dgm:pt>
    <dgm:pt modelId="{2164331E-A9F5-43BD-82F8-C999864CC4E3}">
      <dgm:prSet custT="1"/>
      <dgm:spPr/>
      <dgm:t>
        <a:bodyPr/>
        <a:lstStyle/>
        <a:p>
          <a:r>
            <a:rPr lang="en-US" sz="1200" dirty="0" smtClean="0"/>
            <a:t>CONSEQUENCES POSITIVES PERCUS</a:t>
          </a:r>
        </a:p>
        <a:p>
          <a:r>
            <a:rPr lang="fr-FR" sz="1000" b="1" dirty="0" smtClean="0"/>
            <a:t>toujours de l’eau en </a:t>
          </a:r>
          <a:r>
            <a:rPr lang="fr-FR" sz="1000" b="1" noProof="0" dirty="0" smtClean="0"/>
            <a:t>permanence dans la maison,  les parents se sentent soulagés, </a:t>
          </a:r>
          <a:r>
            <a:rPr lang="fr-FR" sz="1000" b="0" i="1" noProof="0" dirty="0" smtClean="0"/>
            <a:t>respect et ordre dans la maison </a:t>
          </a:r>
          <a:endParaRPr lang="fr-FR" sz="1000" noProof="0" dirty="0"/>
        </a:p>
      </dgm:t>
    </dgm:pt>
    <dgm:pt modelId="{18353AD7-FA46-4897-BD2D-B1D7E143027B}" type="parTrans" cxnId="{C325C5C4-E945-4D95-A655-7E95FABA8A93}">
      <dgm:prSet/>
      <dgm:spPr/>
      <dgm:t>
        <a:bodyPr/>
        <a:lstStyle/>
        <a:p>
          <a:endParaRPr lang="en-GB" dirty="0"/>
        </a:p>
      </dgm:t>
    </dgm:pt>
    <dgm:pt modelId="{EA5A77CC-98C6-4233-8E34-7F9DF8F04555}" type="sibTrans" cxnId="{C325C5C4-E945-4D95-A655-7E95FABA8A93}">
      <dgm:prSet/>
      <dgm:spPr/>
      <dgm:t>
        <a:bodyPr/>
        <a:lstStyle/>
        <a:p>
          <a:endParaRPr lang="en-GB"/>
        </a:p>
      </dgm:t>
    </dgm:pt>
    <dgm:pt modelId="{35F110FA-4FD0-45B2-B609-6156F7D0507F}">
      <dgm:prSet custScaleX="169644" custScaleY="124840" custRadScaleRad="127179" custRadScaleInc="-9481"/>
      <dgm:spPr/>
      <dgm:t>
        <a:bodyPr/>
        <a:lstStyle/>
        <a:p>
          <a:endParaRPr lang="fr-FR"/>
        </a:p>
      </dgm:t>
    </dgm:pt>
    <dgm:pt modelId="{AB1704C2-2788-465F-A3F8-26B7D89FA978}" type="parTrans" cxnId="{AFCC367A-9D19-4054-9BA3-7F762E1AEB12}">
      <dgm:prSet custAng="7877457" custFlipVert="1" custScaleX="142259" custScaleY="101977" custLinFactNeighborX="-10990" custLinFactNeighborY="-7189"/>
      <dgm:spPr/>
      <dgm:t>
        <a:bodyPr/>
        <a:lstStyle/>
        <a:p>
          <a:endParaRPr lang="en-GB"/>
        </a:p>
      </dgm:t>
    </dgm:pt>
    <dgm:pt modelId="{20F95E47-E0F5-4D9E-A20A-90C0413AC07B}" type="sibTrans" cxnId="{AFCC367A-9D19-4054-9BA3-7F762E1AEB12}">
      <dgm:prSet/>
      <dgm:spPr/>
      <dgm:t>
        <a:bodyPr/>
        <a:lstStyle/>
        <a:p>
          <a:endParaRPr lang="en-GB"/>
        </a:p>
      </dgm:t>
    </dgm:pt>
    <dgm:pt modelId="{F379AD7A-A6A6-4252-A36E-14A381F25D50}">
      <dgm:prSet custT="1"/>
      <dgm:spPr/>
      <dgm:t>
        <a:bodyPr/>
        <a:lstStyle/>
        <a:p>
          <a:r>
            <a:rPr lang="en-US" sz="1200" dirty="0" smtClean="0"/>
            <a:t>Divine Power</a:t>
          </a:r>
        </a:p>
        <a:p>
          <a:r>
            <a:rPr lang="en-US" sz="1200" dirty="0" smtClean="0"/>
            <a:t>God approves </a:t>
          </a:r>
          <a:endParaRPr lang="en-GB" sz="1200" dirty="0"/>
        </a:p>
      </dgm:t>
    </dgm:pt>
    <dgm:pt modelId="{FF215FE8-A072-4F4F-BA18-4FEDB3D0DC61}" type="parTrans" cxnId="{908DB605-CFE2-4AA1-B8B2-36208303A82B}">
      <dgm:prSet/>
      <dgm:spPr/>
      <dgm:t>
        <a:bodyPr/>
        <a:lstStyle/>
        <a:p>
          <a:endParaRPr lang="en-GB" dirty="0"/>
        </a:p>
      </dgm:t>
    </dgm:pt>
    <dgm:pt modelId="{DA8ACB8D-45F7-4CD1-A68B-3F0E2318D837}" type="sibTrans" cxnId="{908DB605-CFE2-4AA1-B8B2-36208303A82B}">
      <dgm:prSet/>
      <dgm:spPr/>
      <dgm:t>
        <a:bodyPr/>
        <a:lstStyle/>
        <a:p>
          <a:endParaRPr lang="en-GB"/>
        </a:p>
      </dgm:t>
    </dgm:pt>
    <dgm:pt modelId="{2353A5E4-506C-43FF-875F-7B0890658537}">
      <dgm:prSet custT="1"/>
      <dgm:spPr/>
      <dgm:t>
        <a:bodyPr/>
        <a:lstStyle/>
        <a:p>
          <a:r>
            <a:rPr lang="en-US" sz="1200" dirty="0" smtClean="0"/>
            <a:t>Perceived Negative Consequences </a:t>
          </a:r>
          <a:endParaRPr lang="en-US" sz="1200" dirty="0" smtClean="0"/>
        </a:p>
        <a:p>
          <a:r>
            <a:rPr lang="en-US" sz="1200" noProof="0" dirty="0" smtClean="0"/>
            <a:t>Boys won’t grow up to be strong </a:t>
          </a:r>
          <a:endParaRPr lang="en-US" sz="1200" dirty="0" smtClean="0"/>
        </a:p>
      </dgm:t>
    </dgm:pt>
    <dgm:pt modelId="{2DBDBF98-982B-4FE1-BF4A-E640C1F78414}" type="parTrans" cxnId="{2CBE02C4-18AF-4A44-8D2D-4F3AACEB8650}">
      <dgm:prSet/>
      <dgm:spPr/>
      <dgm:t>
        <a:bodyPr/>
        <a:lstStyle/>
        <a:p>
          <a:endParaRPr lang="en-GB" dirty="0"/>
        </a:p>
      </dgm:t>
    </dgm:pt>
    <dgm:pt modelId="{9E8A2C02-A994-4560-82BB-7263DFB865A6}" type="sibTrans" cxnId="{2CBE02C4-18AF-4A44-8D2D-4F3AACEB8650}">
      <dgm:prSet/>
      <dgm:spPr/>
      <dgm:t>
        <a:bodyPr/>
        <a:lstStyle/>
        <a:p>
          <a:endParaRPr lang="en-GB"/>
        </a:p>
      </dgm:t>
    </dgm:pt>
    <dgm:pt modelId="{7570D358-C964-4823-BE9F-F6712B5BC1D6}">
      <dgm:prSet custT="1"/>
      <dgm:spPr/>
      <dgm:t>
        <a:bodyPr/>
        <a:lstStyle/>
        <a:p>
          <a:r>
            <a:rPr lang="en-US" sz="1400" i="1" dirty="0" smtClean="0"/>
            <a:t>Culture </a:t>
          </a:r>
        </a:p>
        <a:p>
          <a:r>
            <a:rPr lang="en-US" sz="1400" i="1" dirty="0" smtClean="0"/>
            <a:t>Doesn’t approve </a:t>
          </a:r>
          <a:endParaRPr lang="en-US" sz="1400" dirty="0" smtClean="0"/>
        </a:p>
      </dgm:t>
    </dgm:pt>
    <dgm:pt modelId="{2794E339-EF6C-4A5F-AE1A-B0F548CB5BB9}" type="parTrans" cxnId="{3D40C9BF-13AF-41AE-ADA7-8372DF591FC1}">
      <dgm:prSet/>
      <dgm:spPr/>
      <dgm:t>
        <a:bodyPr/>
        <a:lstStyle/>
        <a:p>
          <a:endParaRPr lang="en-GB" dirty="0"/>
        </a:p>
      </dgm:t>
    </dgm:pt>
    <dgm:pt modelId="{B1E55DEF-ECD7-4E3F-94E0-D6B5A96FBBAA}" type="sibTrans" cxnId="{3D40C9BF-13AF-41AE-ADA7-8372DF591FC1}">
      <dgm:prSet/>
      <dgm:spPr/>
      <dgm:t>
        <a:bodyPr/>
        <a:lstStyle/>
        <a:p>
          <a:endParaRPr lang="en-GB"/>
        </a:p>
      </dgm:t>
    </dgm:pt>
    <dgm:pt modelId="{E778D717-5D4B-4D94-8705-B8778EB0575F}" type="pres">
      <dgm:prSet presAssocID="{EDB6E222-8A81-4C01-A77D-D1BAE4117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B7295E-6151-4DE0-A994-176DCB1D499E}" type="pres">
      <dgm:prSet presAssocID="{5D5E157C-5264-4732-B61A-F31FC44FB111}" presName="centerShape" presStyleLbl="node0" presStyleIdx="0" presStyleCnt="1" custLinFactNeighborX="2991" custLinFactNeighborY="-1111"/>
      <dgm:spPr/>
      <dgm:t>
        <a:bodyPr/>
        <a:lstStyle/>
        <a:p>
          <a:endParaRPr lang="en-GB"/>
        </a:p>
      </dgm:t>
    </dgm:pt>
    <dgm:pt modelId="{E9A30FD1-564A-4F95-A5CB-5AE6C425B5B9}" type="pres">
      <dgm:prSet presAssocID="{880F98C2-42A3-400B-9C1B-EF4F5FCCF61D}" presName="parTrans" presStyleLbl="sibTrans2D1" presStyleIdx="0" presStyleCnt="7" custAng="10800000" custScaleX="164972" custLinFactNeighborX="-45" custLinFactNeighborY="9585"/>
      <dgm:spPr/>
      <dgm:t>
        <a:bodyPr/>
        <a:lstStyle/>
        <a:p>
          <a:endParaRPr lang="en-GB"/>
        </a:p>
      </dgm:t>
    </dgm:pt>
    <dgm:pt modelId="{353BC068-0D2D-4B78-BCE5-86D94F79D1D2}" type="pres">
      <dgm:prSet presAssocID="{880F98C2-42A3-400B-9C1B-EF4F5FCCF61D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38989E7A-DCF0-42B3-B16A-0E98AD2A2A38}" type="pres">
      <dgm:prSet presAssocID="{D54652EC-AA73-4F68-8AE0-8D2E828C6F9E}" presName="node" presStyleLbl="node1" presStyleIdx="0" presStyleCnt="7" custScaleX="152006" custScaleY="129333" custRadScaleRad="99690" custRadScaleInc="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E61F7-6DED-495B-ADED-B7EBBBFFEFE0}" type="pres">
      <dgm:prSet presAssocID="{0DE13627-1D08-4CC7-9BA9-FA222BF37FE8}" presName="parTrans" presStyleLbl="sibTrans2D1" presStyleIdx="1" presStyleCnt="7" custAng="12956918" custFlipVert="1" custScaleX="112529" custScaleY="101977" custLinFactNeighborX="-10990" custLinFactNeighborY="-7189"/>
      <dgm:spPr/>
      <dgm:t>
        <a:bodyPr/>
        <a:lstStyle/>
        <a:p>
          <a:endParaRPr lang="en-GB"/>
        </a:p>
      </dgm:t>
    </dgm:pt>
    <dgm:pt modelId="{43DA2EED-AAF6-44C1-AA39-3C81B45BB25D}" type="pres">
      <dgm:prSet presAssocID="{0DE13627-1D08-4CC7-9BA9-FA222BF37FE8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3F661ABE-4566-4EAF-B79C-C3F66EBD0BCB}" type="pres">
      <dgm:prSet presAssocID="{C276E7BD-F71E-40E2-A696-96F6188AF019}" presName="node" presStyleLbl="node1" presStyleIdx="1" presStyleCnt="7" custScaleX="141857" custScaleY="124840" custRadScaleRad="129206" custRadScaleInc="676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0A3D8-F23E-4587-98F4-FC838DB70123}" type="pres">
      <dgm:prSet presAssocID="{2794E339-EF6C-4A5F-AE1A-B0F548CB5BB9}" presName="parTrans" presStyleLbl="sibTrans2D1" presStyleIdx="2" presStyleCnt="7" custAng="8576977" custFlipVert="1" custScaleX="101825" custScaleY="101977" custLinFactNeighborX="-10990" custLinFactNeighborY="-7189"/>
      <dgm:spPr/>
      <dgm:t>
        <a:bodyPr/>
        <a:lstStyle/>
        <a:p>
          <a:endParaRPr lang="fr-FR"/>
        </a:p>
      </dgm:t>
    </dgm:pt>
    <dgm:pt modelId="{FFEAD785-E0F8-4074-9741-6CCCF80CA925}" type="pres">
      <dgm:prSet presAssocID="{2794E339-EF6C-4A5F-AE1A-B0F548CB5BB9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150902B9-DECE-4EA5-A907-E693437FA970}" type="pres">
      <dgm:prSet presAssocID="{7570D358-C964-4823-BE9F-F6712B5BC1D6}" presName="node" presStyleLbl="node1" presStyleIdx="2" presStyleCnt="7" custScaleX="141857" custScaleY="124840" custRadScaleRad="129808" custRadScaleInc="277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6E6F99-A46F-4D24-80D3-039A88C6BABA}" type="pres">
      <dgm:prSet presAssocID="{519CE44B-849C-4405-A98E-FF971EF7D26D}" presName="parTrans" presStyleLbl="sibTrans2D1" presStyleIdx="3" presStyleCnt="7" custAng="12085885" custScaleX="153943"/>
      <dgm:spPr/>
      <dgm:t>
        <a:bodyPr/>
        <a:lstStyle/>
        <a:p>
          <a:endParaRPr lang="en-GB"/>
        </a:p>
      </dgm:t>
    </dgm:pt>
    <dgm:pt modelId="{0A5882CF-FF74-4EEF-975C-770582401687}" type="pres">
      <dgm:prSet presAssocID="{519CE44B-849C-4405-A98E-FF971EF7D26D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319B0220-C24C-4D00-A8D2-98F6E767A948}" type="pres">
      <dgm:prSet presAssocID="{4A060D36-96C3-4EE5-8901-864BD029CF17}" presName="node" presStyleLbl="node1" presStyleIdx="3" presStyleCnt="7" custScaleX="140471" custScaleY="105471" custRadScaleRad="106220" custRadScaleInc="-13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FBC3E1-E406-4680-9703-D810EFEFD1CE}" type="pres">
      <dgm:prSet presAssocID="{18353AD7-FA46-4897-BD2D-B1D7E143027B}" presName="parTrans" presStyleLbl="sibTrans2D1" presStyleIdx="4" presStyleCnt="7" custAng="5931310" custFlipHor="1" custScaleX="144702" custScaleY="118173" custLinFactNeighborX="50732" custLinFactNeighborY="15731"/>
      <dgm:spPr/>
      <dgm:t>
        <a:bodyPr/>
        <a:lstStyle/>
        <a:p>
          <a:endParaRPr lang="fr-FR"/>
        </a:p>
      </dgm:t>
    </dgm:pt>
    <dgm:pt modelId="{F901C072-1A32-487E-AD5D-D5D69E51CB08}" type="pres">
      <dgm:prSet presAssocID="{18353AD7-FA46-4897-BD2D-B1D7E143027B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85F33C14-9EDC-436E-971D-A0F7481C9E5C}" type="pres">
      <dgm:prSet presAssocID="{2164331E-A9F5-43BD-82F8-C999864CC4E3}" presName="node" presStyleLbl="node1" presStyleIdx="4" presStyleCnt="7" custScaleX="170338" custScaleY="151831" custRadScaleRad="122600" custRadScaleInc="61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F7037-C015-4E5A-900F-EC8F60771773}" type="pres">
      <dgm:prSet presAssocID="{FF215FE8-A072-4F4F-BA18-4FEDB3D0DC61}" presName="parTrans" presStyleLbl="sibTrans2D1" presStyleIdx="5" presStyleCnt="7" custAng="10171881" custScaleX="46469" custScaleY="81589"/>
      <dgm:spPr/>
      <dgm:t>
        <a:bodyPr/>
        <a:lstStyle/>
        <a:p>
          <a:endParaRPr lang="fr-FR"/>
        </a:p>
      </dgm:t>
    </dgm:pt>
    <dgm:pt modelId="{199AD399-2BA5-4F11-A7EB-90D69F6DDE2A}" type="pres">
      <dgm:prSet presAssocID="{FF215FE8-A072-4F4F-BA18-4FEDB3D0DC61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A1A08917-C5CB-4C6C-9720-85DC232F49ED}" type="pres">
      <dgm:prSet presAssocID="{F379AD7A-A6A6-4252-A36E-14A381F25D50}" presName="node" presStyleLbl="node1" presStyleIdx="5" presStyleCnt="7" custRadScaleRad="134102" custRadScaleInc="109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36E67-D2E2-4C41-916A-AC505F50CBBD}" type="pres">
      <dgm:prSet presAssocID="{2DBDBF98-982B-4FE1-BF4A-E640C1F78414}" presName="parTrans" presStyleLbl="sibTrans2D1" presStyleIdx="6" presStyleCnt="7" custAng="11491679" custScaleX="115625"/>
      <dgm:spPr/>
      <dgm:t>
        <a:bodyPr/>
        <a:lstStyle/>
        <a:p>
          <a:endParaRPr lang="fr-FR"/>
        </a:p>
      </dgm:t>
    </dgm:pt>
    <dgm:pt modelId="{ED4DB00E-B029-40F8-A74D-6C4167EB4623}" type="pres">
      <dgm:prSet presAssocID="{2DBDBF98-982B-4FE1-BF4A-E640C1F78414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07523ACB-D760-4173-BEB1-2BE35F809788}" type="pres">
      <dgm:prSet presAssocID="{2353A5E4-506C-43FF-875F-7B0890658537}" presName="node" presStyleLbl="node1" presStyleIdx="6" presStyleCnt="7" custScaleX="134950" custScaleY="130762" custRadScaleRad="109229" custRadScaleInc="-371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0642EB-928E-424C-A2AC-7D439F6A3DDA}" type="presOf" srcId="{F379AD7A-A6A6-4252-A36E-14A381F25D50}" destId="{A1A08917-C5CB-4C6C-9720-85DC232F49ED}" srcOrd="0" destOrd="0" presId="urn:microsoft.com/office/officeart/2005/8/layout/radial5"/>
    <dgm:cxn modelId="{6D78AC95-8E77-43B2-B060-F8429737C58F}" type="presOf" srcId="{2794E339-EF6C-4A5F-AE1A-B0F548CB5BB9}" destId="{FFEAD785-E0F8-4074-9741-6CCCF80CA925}" srcOrd="1" destOrd="0" presId="urn:microsoft.com/office/officeart/2005/8/layout/radial5"/>
    <dgm:cxn modelId="{5D843707-E037-491B-84D8-0DA1B0651842}" type="presOf" srcId="{D54652EC-AA73-4F68-8AE0-8D2E828C6F9E}" destId="{38989E7A-DCF0-42B3-B16A-0E98AD2A2A38}" srcOrd="0" destOrd="0" presId="urn:microsoft.com/office/officeart/2005/8/layout/radial5"/>
    <dgm:cxn modelId="{2CBE02C4-18AF-4A44-8D2D-4F3AACEB8650}" srcId="{5D5E157C-5264-4732-B61A-F31FC44FB111}" destId="{2353A5E4-506C-43FF-875F-7B0890658537}" srcOrd="6" destOrd="0" parTransId="{2DBDBF98-982B-4FE1-BF4A-E640C1F78414}" sibTransId="{9E8A2C02-A994-4560-82BB-7263DFB865A6}"/>
    <dgm:cxn modelId="{575B51F2-08D2-4A5B-B8BC-540B58B76ED2}" type="presOf" srcId="{2794E339-EF6C-4A5F-AE1A-B0F548CB5BB9}" destId="{55F0A3D8-F23E-4587-98F4-FC838DB70123}" srcOrd="0" destOrd="0" presId="urn:microsoft.com/office/officeart/2005/8/layout/radial5"/>
    <dgm:cxn modelId="{F62A5727-2192-4EB1-9710-3390DD274B60}" type="presOf" srcId="{2DBDBF98-982B-4FE1-BF4A-E640C1F78414}" destId="{ED4DB00E-B029-40F8-A74D-6C4167EB4623}" srcOrd="1" destOrd="0" presId="urn:microsoft.com/office/officeart/2005/8/layout/radial5"/>
    <dgm:cxn modelId="{18DAF578-8DAA-4102-BED3-AF391036AF87}" type="presOf" srcId="{880F98C2-42A3-400B-9C1B-EF4F5FCCF61D}" destId="{353BC068-0D2D-4B78-BCE5-86D94F79D1D2}" srcOrd="1" destOrd="0" presId="urn:microsoft.com/office/officeart/2005/8/layout/radial5"/>
    <dgm:cxn modelId="{D4D62B06-1578-4FBE-8004-1E142361202B}" type="presOf" srcId="{FF215FE8-A072-4F4F-BA18-4FEDB3D0DC61}" destId="{199AD399-2BA5-4F11-A7EB-90D69F6DDE2A}" srcOrd="1" destOrd="0" presId="urn:microsoft.com/office/officeart/2005/8/layout/radial5"/>
    <dgm:cxn modelId="{908DB605-CFE2-4AA1-B8B2-36208303A82B}" srcId="{5D5E157C-5264-4732-B61A-F31FC44FB111}" destId="{F379AD7A-A6A6-4252-A36E-14A381F25D50}" srcOrd="5" destOrd="0" parTransId="{FF215FE8-A072-4F4F-BA18-4FEDB3D0DC61}" sibTransId="{DA8ACB8D-45F7-4CD1-A68B-3F0E2318D837}"/>
    <dgm:cxn modelId="{5D72DA05-E60A-414F-8A43-1CDE17ABE712}" srcId="{EDB6E222-8A81-4C01-A77D-D1BAE4117F04}" destId="{5D5E157C-5264-4732-B61A-F31FC44FB111}" srcOrd="0" destOrd="0" parTransId="{93259742-05F3-4A2C-BD21-95937972676B}" sibTransId="{0DA989A4-6A20-4F77-AA89-585852E68654}"/>
    <dgm:cxn modelId="{3A73DC7E-FD80-4048-AF0D-4C0E055E3CBB}" type="presOf" srcId="{FF215FE8-A072-4F4F-BA18-4FEDB3D0DC61}" destId="{B07F7037-C015-4E5A-900F-EC8F60771773}" srcOrd="0" destOrd="0" presId="urn:microsoft.com/office/officeart/2005/8/layout/radial5"/>
    <dgm:cxn modelId="{D3F35BB9-1293-4B73-9F2F-C56C22B19091}" type="presOf" srcId="{18353AD7-FA46-4897-BD2D-B1D7E143027B}" destId="{4CFBC3E1-E406-4680-9703-D810EFEFD1CE}" srcOrd="0" destOrd="0" presId="urn:microsoft.com/office/officeart/2005/8/layout/radial5"/>
    <dgm:cxn modelId="{C325C5C4-E945-4D95-A655-7E95FABA8A93}" srcId="{5D5E157C-5264-4732-B61A-F31FC44FB111}" destId="{2164331E-A9F5-43BD-82F8-C999864CC4E3}" srcOrd="4" destOrd="0" parTransId="{18353AD7-FA46-4897-BD2D-B1D7E143027B}" sibTransId="{EA5A77CC-98C6-4233-8E34-7F9DF8F04555}"/>
    <dgm:cxn modelId="{A82A54CB-241E-4689-8F23-FCD0AD0525B9}" type="presOf" srcId="{5D5E157C-5264-4732-B61A-F31FC44FB111}" destId="{CDB7295E-6151-4DE0-A994-176DCB1D499E}" srcOrd="0" destOrd="0" presId="urn:microsoft.com/office/officeart/2005/8/layout/radial5"/>
    <dgm:cxn modelId="{81832D6C-BDB5-4535-9E30-E5F706DF75B7}" type="presOf" srcId="{2353A5E4-506C-43FF-875F-7B0890658537}" destId="{07523ACB-D760-4173-BEB1-2BE35F809788}" srcOrd="0" destOrd="0" presId="urn:microsoft.com/office/officeart/2005/8/layout/radial5"/>
    <dgm:cxn modelId="{B1E6B0BD-FB09-4073-98D6-3E5E752DB819}" type="presOf" srcId="{2164331E-A9F5-43BD-82F8-C999864CC4E3}" destId="{85F33C14-9EDC-436E-971D-A0F7481C9E5C}" srcOrd="0" destOrd="0" presId="urn:microsoft.com/office/officeart/2005/8/layout/radial5"/>
    <dgm:cxn modelId="{073E11BB-A004-4E0E-87A6-CE8186C31037}" type="presOf" srcId="{519CE44B-849C-4405-A98E-FF971EF7D26D}" destId="{0F6E6F99-A46F-4D24-80D3-039A88C6BABA}" srcOrd="0" destOrd="0" presId="urn:microsoft.com/office/officeart/2005/8/layout/radial5"/>
    <dgm:cxn modelId="{AFCC367A-9D19-4054-9BA3-7F762E1AEB12}" srcId="{EDB6E222-8A81-4C01-A77D-D1BAE4117F04}" destId="{35F110FA-4FD0-45B2-B609-6156F7D0507F}" srcOrd="1" destOrd="0" parTransId="{AB1704C2-2788-465F-A3F8-26B7D89FA978}" sibTransId="{20F95E47-E0F5-4D9E-A20A-90C0413AC07B}"/>
    <dgm:cxn modelId="{A3294959-463D-45E5-BC69-5A76CFBB1DEE}" type="presOf" srcId="{EDB6E222-8A81-4C01-A77D-D1BAE4117F04}" destId="{E778D717-5D4B-4D94-8705-B8778EB0575F}" srcOrd="0" destOrd="0" presId="urn:microsoft.com/office/officeart/2005/8/layout/radial5"/>
    <dgm:cxn modelId="{7D10B303-573D-44F4-8A1A-532008986C8D}" srcId="{5D5E157C-5264-4732-B61A-F31FC44FB111}" destId="{D54652EC-AA73-4F68-8AE0-8D2E828C6F9E}" srcOrd="0" destOrd="0" parTransId="{880F98C2-42A3-400B-9C1B-EF4F5FCCF61D}" sibTransId="{DE538B9E-B869-40D4-8967-6EDEB29F8FEF}"/>
    <dgm:cxn modelId="{31AAA507-BFB6-4784-BDF4-486E95BF2C96}" srcId="{5D5E157C-5264-4732-B61A-F31FC44FB111}" destId="{C276E7BD-F71E-40E2-A696-96F6188AF019}" srcOrd="1" destOrd="0" parTransId="{0DE13627-1D08-4CC7-9BA9-FA222BF37FE8}" sibTransId="{9F04688F-AC63-4EE8-AD6B-71BB61F3EA3D}"/>
    <dgm:cxn modelId="{94A643CB-B7C5-49CD-B346-AACBCE35009E}" type="presOf" srcId="{18353AD7-FA46-4897-BD2D-B1D7E143027B}" destId="{F901C072-1A32-487E-AD5D-D5D69E51CB08}" srcOrd="1" destOrd="0" presId="urn:microsoft.com/office/officeart/2005/8/layout/radial5"/>
    <dgm:cxn modelId="{5BE69F0D-B81C-44F4-B891-34DCFC0E3605}" type="presOf" srcId="{880F98C2-42A3-400B-9C1B-EF4F5FCCF61D}" destId="{E9A30FD1-564A-4F95-A5CB-5AE6C425B5B9}" srcOrd="0" destOrd="0" presId="urn:microsoft.com/office/officeart/2005/8/layout/radial5"/>
    <dgm:cxn modelId="{C6B0CB0C-9DE4-4D99-9BFF-00412D25FEF1}" type="presOf" srcId="{0DE13627-1D08-4CC7-9BA9-FA222BF37FE8}" destId="{43DA2EED-AAF6-44C1-AA39-3C81B45BB25D}" srcOrd="1" destOrd="0" presId="urn:microsoft.com/office/officeart/2005/8/layout/radial5"/>
    <dgm:cxn modelId="{D6446A0D-5939-4E68-8800-455F4683BAE1}" type="presOf" srcId="{519CE44B-849C-4405-A98E-FF971EF7D26D}" destId="{0A5882CF-FF74-4EEF-975C-770582401687}" srcOrd="1" destOrd="0" presId="urn:microsoft.com/office/officeart/2005/8/layout/radial5"/>
    <dgm:cxn modelId="{67BDBE01-FB80-46DB-ACD9-7AF18078EF9A}" srcId="{5D5E157C-5264-4732-B61A-F31FC44FB111}" destId="{4A060D36-96C3-4EE5-8901-864BD029CF17}" srcOrd="3" destOrd="0" parTransId="{519CE44B-849C-4405-A98E-FF971EF7D26D}" sibTransId="{313DDBEF-C200-4D01-AA76-52733FC1293B}"/>
    <dgm:cxn modelId="{59B32187-C5C2-45F9-BB26-926C3517E02E}" type="presOf" srcId="{C276E7BD-F71E-40E2-A696-96F6188AF019}" destId="{3F661ABE-4566-4EAF-B79C-C3F66EBD0BCB}" srcOrd="0" destOrd="0" presId="urn:microsoft.com/office/officeart/2005/8/layout/radial5"/>
    <dgm:cxn modelId="{059DB029-72E0-4162-82D3-18B8CDC5D85F}" type="presOf" srcId="{7570D358-C964-4823-BE9F-F6712B5BC1D6}" destId="{150902B9-DECE-4EA5-A907-E693437FA970}" srcOrd="0" destOrd="0" presId="urn:microsoft.com/office/officeart/2005/8/layout/radial5"/>
    <dgm:cxn modelId="{E3055E7E-0159-43CE-8651-E286290FB1FB}" type="presOf" srcId="{4A060D36-96C3-4EE5-8901-864BD029CF17}" destId="{319B0220-C24C-4D00-A8D2-98F6E767A948}" srcOrd="0" destOrd="0" presId="urn:microsoft.com/office/officeart/2005/8/layout/radial5"/>
    <dgm:cxn modelId="{DADAEA2C-C8DE-4D33-9358-C87B85E5E9E1}" type="presOf" srcId="{0DE13627-1D08-4CC7-9BA9-FA222BF37FE8}" destId="{4DCE61F7-6DED-495B-ADED-B7EBBBFFEFE0}" srcOrd="0" destOrd="0" presId="urn:microsoft.com/office/officeart/2005/8/layout/radial5"/>
    <dgm:cxn modelId="{3D40C9BF-13AF-41AE-ADA7-8372DF591FC1}" srcId="{5D5E157C-5264-4732-B61A-F31FC44FB111}" destId="{7570D358-C964-4823-BE9F-F6712B5BC1D6}" srcOrd="2" destOrd="0" parTransId="{2794E339-EF6C-4A5F-AE1A-B0F548CB5BB9}" sibTransId="{B1E55DEF-ECD7-4E3F-94E0-D6B5A96FBBAA}"/>
    <dgm:cxn modelId="{4DA3126C-69F7-4FAE-A7EC-7ECBF7730B88}" type="presOf" srcId="{2DBDBF98-982B-4FE1-BF4A-E640C1F78414}" destId="{68D36E67-D2E2-4C41-916A-AC505F50CBBD}" srcOrd="0" destOrd="0" presId="urn:microsoft.com/office/officeart/2005/8/layout/radial5"/>
    <dgm:cxn modelId="{616BF3CC-EAA1-4E85-85C9-D8E554A461A6}" type="presParOf" srcId="{E778D717-5D4B-4D94-8705-B8778EB0575F}" destId="{CDB7295E-6151-4DE0-A994-176DCB1D499E}" srcOrd="0" destOrd="0" presId="urn:microsoft.com/office/officeart/2005/8/layout/radial5"/>
    <dgm:cxn modelId="{E5CA8E16-C424-4104-A9FD-DE0B7F50509B}" type="presParOf" srcId="{E778D717-5D4B-4D94-8705-B8778EB0575F}" destId="{E9A30FD1-564A-4F95-A5CB-5AE6C425B5B9}" srcOrd="1" destOrd="0" presId="urn:microsoft.com/office/officeart/2005/8/layout/radial5"/>
    <dgm:cxn modelId="{CFE113FD-7FCB-4B51-A230-EA1173698ABE}" type="presParOf" srcId="{E9A30FD1-564A-4F95-A5CB-5AE6C425B5B9}" destId="{353BC068-0D2D-4B78-BCE5-86D94F79D1D2}" srcOrd="0" destOrd="0" presId="urn:microsoft.com/office/officeart/2005/8/layout/radial5"/>
    <dgm:cxn modelId="{4A4D0BCF-064C-4BC5-B6D4-FAC61AD9C6D8}" type="presParOf" srcId="{E778D717-5D4B-4D94-8705-B8778EB0575F}" destId="{38989E7A-DCF0-42B3-B16A-0E98AD2A2A38}" srcOrd="2" destOrd="0" presId="urn:microsoft.com/office/officeart/2005/8/layout/radial5"/>
    <dgm:cxn modelId="{184AD1BC-6B6A-411C-B3B0-6D1D63148E57}" type="presParOf" srcId="{E778D717-5D4B-4D94-8705-B8778EB0575F}" destId="{4DCE61F7-6DED-495B-ADED-B7EBBBFFEFE0}" srcOrd="3" destOrd="0" presId="urn:microsoft.com/office/officeart/2005/8/layout/radial5"/>
    <dgm:cxn modelId="{0B061420-6A30-4B6D-8413-AC3AE5DCDDCD}" type="presParOf" srcId="{4DCE61F7-6DED-495B-ADED-B7EBBBFFEFE0}" destId="{43DA2EED-AAF6-44C1-AA39-3C81B45BB25D}" srcOrd="0" destOrd="0" presId="urn:microsoft.com/office/officeart/2005/8/layout/radial5"/>
    <dgm:cxn modelId="{26D71AD3-5F4C-4B7B-9633-7B5895B21FB5}" type="presParOf" srcId="{E778D717-5D4B-4D94-8705-B8778EB0575F}" destId="{3F661ABE-4566-4EAF-B79C-C3F66EBD0BCB}" srcOrd="4" destOrd="0" presId="urn:microsoft.com/office/officeart/2005/8/layout/radial5"/>
    <dgm:cxn modelId="{3F326AF1-86ED-41AA-8765-A7C0AEA7FC53}" type="presParOf" srcId="{E778D717-5D4B-4D94-8705-B8778EB0575F}" destId="{55F0A3D8-F23E-4587-98F4-FC838DB70123}" srcOrd="5" destOrd="0" presId="urn:microsoft.com/office/officeart/2005/8/layout/radial5"/>
    <dgm:cxn modelId="{EC47C742-1A83-4E38-AC37-7E913AF97F27}" type="presParOf" srcId="{55F0A3D8-F23E-4587-98F4-FC838DB70123}" destId="{FFEAD785-E0F8-4074-9741-6CCCF80CA925}" srcOrd="0" destOrd="0" presId="urn:microsoft.com/office/officeart/2005/8/layout/radial5"/>
    <dgm:cxn modelId="{52758C7F-52E3-48C5-A415-4D6CEDFB2F0D}" type="presParOf" srcId="{E778D717-5D4B-4D94-8705-B8778EB0575F}" destId="{150902B9-DECE-4EA5-A907-E693437FA970}" srcOrd="6" destOrd="0" presId="urn:microsoft.com/office/officeart/2005/8/layout/radial5"/>
    <dgm:cxn modelId="{180ED73B-9C44-41BE-A154-5D97BCC07AE2}" type="presParOf" srcId="{E778D717-5D4B-4D94-8705-B8778EB0575F}" destId="{0F6E6F99-A46F-4D24-80D3-039A88C6BABA}" srcOrd="7" destOrd="0" presId="urn:microsoft.com/office/officeart/2005/8/layout/radial5"/>
    <dgm:cxn modelId="{67B590F0-AA57-4A3A-997D-AA0610911602}" type="presParOf" srcId="{0F6E6F99-A46F-4D24-80D3-039A88C6BABA}" destId="{0A5882CF-FF74-4EEF-975C-770582401687}" srcOrd="0" destOrd="0" presId="urn:microsoft.com/office/officeart/2005/8/layout/radial5"/>
    <dgm:cxn modelId="{451E65FB-FDDE-4435-A45A-3E46792F1D09}" type="presParOf" srcId="{E778D717-5D4B-4D94-8705-B8778EB0575F}" destId="{319B0220-C24C-4D00-A8D2-98F6E767A948}" srcOrd="8" destOrd="0" presId="urn:microsoft.com/office/officeart/2005/8/layout/radial5"/>
    <dgm:cxn modelId="{165F695B-B4DE-4BDC-8175-89D177A10E01}" type="presParOf" srcId="{E778D717-5D4B-4D94-8705-B8778EB0575F}" destId="{4CFBC3E1-E406-4680-9703-D810EFEFD1CE}" srcOrd="9" destOrd="0" presId="urn:microsoft.com/office/officeart/2005/8/layout/radial5"/>
    <dgm:cxn modelId="{6B2797CA-87E0-490C-AB46-EC08FCB0E477}" type="presParOf" srcId="{4CFBC3E1-E406-4680-9703-D810EFEFD1CE}" destId="{F901C072-1A32-487E-AD5D-D5D69E51CB08}" srcOrd="0" destOrd="0" presId="urn:microsoft.com/office/officeart/2005/8/layout/radial5"/>
    <dgm:cxn modelId="{D0156EEC-A171-4B35-BA15-091BDA693FA0}" type="presParOf" srcId="{E778D717-5D4B-4D94-8705-B8778EB0575F}" destId="{85F33C14-9EDC-436E-971D-A0F7481C9E5C}" srcOrd="10" destOrd="0" presId="urn:microsoft.com/office/officeart/2005/8/layout/radial5"/>
    <dgm:cxn modelId="{0CAF03BA-DB4B-4F3D-A34A-3EE60CCBC780}" type="presParOf" srcId="{E778D717-5D4B-4D94-8705-B8778EB0575F}" destId="{B07F7037-C015-4E5A-900F-EC8F60771773}" srcOrd="11" destOrd="0" presId="urn:microsoft.com/office/officeart/2005/8/layout/radial5"/>
    <dgm:cxn modelId="{D93765DB-D2BA-48CC-84DC-BE23F00D9764}" type="presParOf" srcId="{B07F7037-C015-4E5A-900F-EC8F60771773}" destId="{199AD399-2BA5-4F11-A7EB-90D69F6DDE2A}" srcOrd="0" destOrd="0" presId="urn:microsoft.com/office/officeart/2005/8/layout/radial5"/>
    <dgm:cxn modelId="{DC6C0F2C-6CD9-47B7-8856-41B097E0359F}" type="presParOf" srcId="{E778D717-5D4B-4D94-8705-B8778EB0575F}" destId="{A1A08917-C5CB-4C6C-9720-85DC232F49ED}" srcOrd="12" destOrd="0" presId="urn:microsoft.com/office/officeart/2005/8/layout/radial5"/>
    <dgm:cxn modelId="{D91AE874-3E8E-4CB2-B4FC-D35BBA392057}" type="presParOf" srcId="{E778D717-5D4B-4D94-8705-B8778EB0575F}" destId="{68D36E67-D2E2-4C41-916A-AC505F50CBBD}" srcOrd="13" destOrd="0" presId="urn:microsoft.com/office/officeart/2005/8/layout/radial5"/>
    <dgm:cxn modelId="{9F4EB045-AE80-4A0A-BA9D-B39CEEFD3FD9}" type="presParOf" srcId="{68D36E67-D2E2-4C41-916A-AC505F50CBBD}" destId="{ED4DB00E-B029-40F8-A74D-6C4167EB4623}" srcOrd="0" destOrd="0" presId="urn:microsoft.com/office/officeart/2005/8/layout/radial5"/>
    <dgm:cxn modelId="{555A1BEE-B172-4986-8E24-C411282EE865}" type="presParOf" srcId="{E778D717-5D4B-4D94-8705-B8778EB0575F}" destId="{07523ACB-D760-4173-BEB1-2BE35F80978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F1FE7-AEEC-4866-9965-80C31EDFE94D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0B855A-7D0B-44D9-B81A-7D3EB37BE0A3}">
      <dgm:prSet phldrT="[Texte]" custT="1"/>
      <dgm:spPr/>
      <dgm:t>
        <a:bodyPr/>
        <a:lstStyle/>
        <a:p>
          <a:r>
            <a:rPr lang="en-US" sz="2800" dirty="0" smtClean="0"/>
            <a:t>Mothers of children U5</a:t>
          </a:r>
          <a:endParaRPr lang="en-US" sz="2800" dirty="0"/>
        </a:p>
      </dgm:t>
    </dgm:pt>
    <dgm:pt modelId="{60F7E96E-15FF-43DA-8BA4-0D1DF68B142B}" type="parTrans" cxnId="{12DE179A-F88C-4CEA-9B7D-D896436DBBA3}">
      <dgm:prSet/>
      <dgm:spPr/>
      <dgm:t>
        <a:bodyPr/>
        <a:lstStyle/>
        <a:p>
          <a:endParaRPr lang="en-US"/>
        </a:p>
      </dgm:t>
    </dgm:pt>
    <dgm:pt modelId="{B363E35F-1F33-4EAE-B442-F83D3C8825AF}" type="sibTrans" cxnId="{12DE179A-F88C-4CEA-9B7D-D896436DBBA3}">
      <dgm:prSet/>
      <dgm:spPr/>
      <dgm:t>
        <a:bodyPr/>
        <a:lstStyle/>
        <a:p>
          <a:endParaRPr lang="en-US"/>
        </a:p>
      </dgm:t>
    </dgm:pt>
    <dgm:pt modelId="{28558849-1858-47E6-BEE0-FDE4FE14FA28}">
      <dgm:prSet phldrT="[Texte]"/>
      <dgm:spPr/>
      <dgm:t>
        <a:bodyPr/>
        <a:lstStyle/>
        <a:p>
          <a:r>
            <a:rPr lang="en-US" sz="2600" dirty="0" smtClean="0"/>
            <a:t>Self efficacy </a:t>
          </a:r>
          <a:endParaRPr lang="en-US" sz="2600" dirty="0"/>
        </a:p>
      </dgm:t>
    </dgm:pt>
    <dgm:pt modelId="{2B7C4190-51DE-49D7-8019-63EBEF4F9291}" type="parTrans" cxnId="{293D3A47-577F-4BBB-8F53-20008B80D7A8}">
      <dgm:prSet/>
      <dgm:spPr/>
      <dgm:t>
        <a:bodyPr/>
        <a:lstStyle/>
        <a:p>
          <a:endParaRPr lang="en-US"/>
        </a:p>
      </dgm:t>
    </dgm:pt>
    <dgm:pt modelId="{CCB722EC-210A-4651-9E54-27ACE9A26B40}" type="sibTrans" cxnId="{293D3A47-577F-4BBB-8F53-20008B80D7A8}">
      <dgm:prSet/>
      <dgm:spPr/>
      <dgm:t>
        <a:bodyPr/>
        <a:lstStyle/>
        <a:p>
          <a:endParaRPr lang="en-US"/>
        </a:p>
      </dgm:t>
    </dgm:pt>
    <dgm:pt modelId="{317BE1F6-DF61-48EA-98DF-E098901621F4}">
      <dgm:prSet phldrT="[Texte]"/>
      <dgm:spPr/>
      <dgm:t>
        <a:bodyPr/>
        <a:lstStyle/>
        <a:p>
          <a:r>
            <a:rPr lang="en-US" sz="2600" dirty="0" smtClean="0">
              <a:solidFill>
                <a:srgbClr val="FFFF00"/>
              </a:solidFill>
            </a:rPr>
            <a:t>Negative consequences </a:t>
          </a:r>
          <a:endParaRPr lang="en-US" sz="2600" dirty="0">
            <a:solidFill>
              <a:srgbClr val="FFFF00"/>
            </a:solidFill>
          </a:endParaRPr>
        </a:p>
      </dgm:t>
    </dgm:pt>
    <dgm:pt modelId="{C1450D7A-9539-4189-9771-03226E931515}" type="parTrans" cxnId="{CBC9C7D5-BFB7-403E-8949-1C6EAA8B264C}">
      <dgm:prSet/>
      <dgm:spPr/>
      <dgm:t>
        <a:bodyPr/>
        <a:lstStyle/>
        <a:p>
          <a:endParaRPr lang="en-US"/>
        </a:p>
      </dgm:t>
    </dgm:pt>
    <dgm:pt modelId="{3B25628A-2A60-4AA5-BD39-2C73C637851F}" type="sibTrans" cxnId="{CBC9C7D5-BFB7-403E-8949-1C6EAA8B264C}">
      <dgm:prSet/>
      <dgm:spPr/>
      <dgm:t>
        <a:bodyPr/>
        <a:lstStyle/>
        <a:p>
          <a:endParaRPr lang="en-US"/>
        </a:p>
      </dgm:t>
    </dgm:pt>
    <dgm:pt modelId="{336DCFC1-862F-49C0-A96A-DC8A879BBEA3}">
      <dgm:prSet phldrT="[Texte]" custT="1"/>
      <dgm:spPr/>
      <dgm:t>
        <a:bodyPr/>
        <a:lstStyle/>
        <a:p>
          <a:r>
            <a:rPr lang="en-US" sz="2800" dirty="0" smtClean="0"/>
            <a:t>Fathers of children U5 </a:t>
          </a:r>
          <a:endParaRPr lang="en-US" sz="2800" dirty="0"/>
        </a:p>
      </dgm:t>
    </dgm:pt>
    <dgm:pt modelId="{B445DAC9-DDC0-42C4-B009-26E425C75059}" type="parTrans" cxnId="{3151D1BD-8BE6-4578-9563-67A23B49D97D}">
      <dgm:prSet/>
      <dgm:spPr/>
      <dgm:t>
        <a:bodyPr/>
        <a:lstStyle/>
        <a:p>
          <a:endParaRPr lang="en-US"/>
        </a:p>
      </dgm:t>
    </dgm:pt>
    <dgm:pt modelId="{839C5AD9-36D4-49A7-A769-CE89BB3D67FE}" type="sibTrans" cxnId="{3151D1BD-8BE6-4578-9563-67A23B49D97D}">
      <dgm:prSet/>
      <dgm:spPr/>
      <dgm:t>
        <a:bodyPr/>
        <a:lstStyle/>
        <a:p>
          <a:endParaRPr lang="en-US"/>
        </a:p>
      </dgm:t>
    </dgm:pt>
    <dgm:pt modelId="{1D142BD0-848E-4192-9C69-E8CDFC010503}">
      <dgm:prSet phldrT="[Texte]"/>
      <dgm:spPr/>
      <dgm:t>
        <a:bodyPr/>
        <a:lstStyle/>
        <a:p>
          <a:r>
            <a:rPr lang="en-US" sz="2600" dirty="0" smtClean="0"/>
            <a:t>Self efficacy</a:t>
          </a:r>
          <a:endParaRPr lang="en-US" sz="2600" dirty="0"/>
        </a:p>
      </dgm:t>
    </dgm:pt>
    <dgm:pt modelId="{5440C606-BADF-414C-870B-45DAEFFE6165}" type="parTrans" cxnId="{45FB8E0D-6690-42AE-AC27-03AA8948CE05}">
      <dgm:prSet/>
      <dgm:spPr/>
      <dgm:t>
        <a:bodyPr/>
        <a:lstStyle/>
        <a:p>
          <a:endParaRPr lang="en-US"/>
        </a:p>
      </dgm:t>
    </dgm:pt>
    <dgm:pt modelId="{F414BD36-367C-40A4-9A3C-19F338A43753}" type="sibTrans" cxnId="{45FB8E0D-6690-42AE-AC27-03AA8948CE05}">
      <dgm:prSet/>
      <dgm:spPr/>
      <dgm:t>
        <a:bodyPr/>
        <a:lstStyle/>
        <a:p>
          <a:endParaRPr lang="en-US"/>
        </a:p>
      </dgm:t>
    </dgm:pt>
    <dgm:pt modelId="{DA25DA7F-52D4-4CF5-A4B9-4691C42A5D4F}">
      <dgm:prSet phldrT="[Texte]"/>
      <dgm:spPr/>
      <dgm:t>
        <a:bodyPr/>
        <a:lstStyle/>
        <a:p>
          <a:r>
            <a:rPr lang="en-US" sz="2600" dirty="0" smtClean="0">
              <a:solidFill>
                <a:srgbClr val="FFFF00"/>
              </a:solidFill>
            </a:rPr>
            <a:t>Positive consequences</a:t>
          </a:r>
          <a:endParaRPr lang="en-US" sz="2600" dirty="0">
            <a:solidFill>
              <a:srgbClr val="FFFF00"/>
            </a:solidFill>
          </a:endParaRPr>
        </a:p>
      </dgm:t>
    </dgm:pt>
    <dgm:pt modelId="{EE578208-4A1D-4CC1-B714-2C49EF8BD2E7}" type="parTrans" cxnId="{521A5388-C8E4-40D7-810A-3C6C2B198D3F}">
      <dgm:prSet/>
      <dgm:spPr/>
      <dgm:t>
        <a:bodyPr/>
        <a:lstStyle/>
        <a:p>
          <a:endParaRPr lang="en-US"/>
        </a:p>
      </dgm:t>
    </dgm:pt>
    <dgm:pt modelId="{385B058D-4B85-45CB-8AE2-150787236BB7}" type="sibTrans" cxnId="{521A5388-C8E4-40D7-810A-3C6C2B198D3F}">
      <dgm:prSet/>
      <dgm:spPr/>
      <dgm:t>
        <a:bodyPr/>
        <a:lstStyle/>
        <a:p>
          <a:endParaRPr lang="en-US"/>
        </a:p>
      </dgm:t>
    </dgm:pt>
    <dgm:pt modelId="{AB793931-542E-4807-A0EF-1C2045CDFEF8}">
      <dgm:prSet/>
      <dgm:spPr/>
      <dgm:t>
        <a:bodyPr/>
        <a:lstStyle/>
        <a:p>
          <a:r>
            <a:rPr lang="en-US" sz="2600" dirty="0" smtClean="0"/>
            <a:t>Access </a:t>
          </a:r>
          <a:endParaRPr lang="en-US" sz="2600" dirty="0"/>
        </a:p>
      </dgm:t>
    </dgm:pt>
    <dgm:pt modelId="{9935EDE8-19DC-4F4A-A2A5-9451280DE92A}" type="parTrans" cxnId="{C1A1ECA7-C230-40D8-A00A-E213A4CBC053}">
      <dgm:prSet/>
      <dgm:spPr/>
      <dgm:t>
        <a:bodyPr/>
        <a:lstStyle/>
        <a:p>
          <a:endParaRPr lang="en-US"/>
        </a:p>
      </dgm:t>
    </dgm:pt>
    <dgm:pt modelId="{CEA435D1-6B36-431D-9E4E-3A3AD253B013}" type="sibTrans" cxnId="{C1A1ECA7-C230-40D8-A00A-E213A4CBC053}">
      <dgm:prSet/>
      <dgm:spPr/>
      <dgm:t>
        <a:bodyPr/>
        <a:lstStyle/>
        <a:p>
          <a:endParaRPr lang="en-US"/>
        </a:p>
      </dgm:t>
    </dgm:pt>
    <dgm:pt modelId="{EDA6295D-7F63-4AE5-9888-24054D0ABD87}">
      <dgm:prSet/>
      <dgm:spPr/>
      <dgm:t>
        <a:bodyPr/>
        <a:lstStyle/>
        <a:p>
          <a:endParaRPr lang="en-US" sz="2600" dirty="0"/>
        </a:p>
      </dgm:t>
    </dgm:pt>
    <dgm:pt modelId="{7632E308-8534-4679-98B7-B0D5BB59C2E3}" type="parTrans" cxnId="{0056E5A0-95AC-4AFD-B384-46A235B6ABE7}">
      <dgm:prSet/>
      <dgm:spPr/>
      <dgm:t>
        <a:bodyPr/>
        <a:lstStyle/>
        <a:p>
          <a:endParaRPr lang="en-US"/>
        </a:p>
      </dgm:t>
    </dgm:pt>
    <dgm:pt modelId="{4ED9C2B0-F5D6-4672-908D-7E9996FC4149}" type="sibTrans" cxnId="{0056E5A0-95AC-4AFD-B384-46A235B6ABE7}">
      <dgm:prSet/>
      <dgm:spPr/>
      <dgm:t>
        <a:bodyPr/>
        <a:lstStyle/>
        <a:p>
          <a:endParaRPr lang="en-US"/>
        </a:p>
      </dgm:t>
    </dgm:pt>
    <dgm:pt modelId="{2E2048A3-53C9-4D31-A980-9DE857D177D8}">
      <dgm:prSet phldrT="[Texte]"/>
      <dgm:spPr/>
      <dgm:t>
        <a:bodyPr/>
        <a:lstStyle/>
        <a:p>
          <a:r>
            <a:rPr lang="en-US" sz="2600" u="none" dirty="0" smtClean="0"/>
            <a:t>Access</a:t>
          </a:r>
          <a:endParaRPr lang="en-US" sz="2600" u="none" dirty="0"/>
        </a:p>
      </dgm:t>
    </dgm:pt>
    <dgm:pt modelId="{4FE67832-088D-441A-A31B-09F4FAB0D412}" type="parTrans" cxnId="{25090275-3FC3-4478-A7A7-649E790B1800}">
      <dgm:prSet/>
      <dgm:spPr/>
      <dgm:t>
        <a:bodyPr/>
        <a:lstStyle/>
        <a:p>
          <a:endParaRPr lang="en-US"/>
        </a:p>
      </dgm:t>
    </dgm:pt>
    <dgm:pt modelId="{CE5A2F30-9CA7-4C08-981F-696545A96BB4}" type="sibTrans" cxnId="{25090275-3FC3-4478-A7A7-649E790B1800}">
      <dgm:prSet/>
      <dgm:spPr/>
      <dgm:t>
        <a:bodyPr/>
        <a:lstStyle/>
        <a:p>
          <a:endParaRPr lang="en-US"/>
        </a:p>
      </dgm:t>
    </dgm:pt>
    <dgm:pt modelId="{E5DDF507-ADD1-4237-8AAB-13270E072AA9}">
      <dgm:prSet phldrT="[Texte]"/>
      <dgm:spPr/>
      <dgm:t>
        <a:bodyPr/>
        <a:lstStyle/>
        <a:p>
          <a:r>
            <a:rPr lang="en-US" sz="2600" dirty="0" smtClean="0">
              <a:solidFill>
                <a:srgbClr val="FFFF00"/>
              </a:solidFill>
            </a:rPr>
            <a:t>Culture </a:t>
          </a:r>
          <a:endParaRPr lang="en-US" sz="2600" dirty="0">
            <a:solidFill>
              <a:srgbClr val="FFFF00"/>
            </a:solidFill>
          </a:endParaRPr>
        </a:p>
      </dgm:t>
    </dgm:pt>
    <dgm:pt modelId="{A96AF9C8-3691-49AD-A50C-4BBDFDA30377}" type="parTrans" cxnId="{14A0F52B-DAAE-4C16-A885-0EEFFB79F41F}">
      <dgm:prSet/>
      <dgm:spPr/>
      <dgm:t>
        <a:bodyPr/>
        <a:lstStyle/>
        <a:p>
          <a:endParaRPr lang="en-US"/>
        </a:p>
      </dgm:t>
    </dgm:pt>
    <dgm:pt modelId="{B7729303-5508-4D5D-82FD-EFFDC1C033FF}" type="sibTrans" cxnId="{14A0F52B-DAAE-4C16-A885-0EEFFB79F41F}">
      <dgm:prSet/>
      <dgm:spPr/>
      <dgm:t>
        <a:bodyPr/>
        <a:lstStyle/>
        <a:p>
          <a:endParaRPr lang="en-US"/>
        </a:p>
      </dgm:t>
    </dgm:pt>
    <dgm:pt modelId="{AF7A56A2-D368-4F4A-8291-F0909503235A}">
      <dgm:prSet/>
      <dgm:spPr/>
      <dgm:t>
        <a:bodyPr/>
        <a:lstStyle/>
        <a:p>
          <a:r>
            <a:rPr lang="en-US" sz="2600" dirty="0" smtClean="0"/>
            <a:t>Social Norms </a:t>
          </a:r>
          <a:endParaRPr lang="en-US" sz="2600" dirty="0"/>
        </a:p>
      </dgm:t>
    </dgm:pt>
    <dgm:pt modelId="{69F812FB-4E6D-4DE8-8E9F-6C2A982E6436}" type="parTrans" cxnId="{AD9C6238-1C13-4AF2-A07E-D811A7ABE005}">
      <dgm:prSet/>
      <dgm:spPr/>
      <dgm:t>
        <a:bodyPr/>
        <a:lstStyle/>
        <a:p>
          <a:endParaRPr lang="en-US"/>
        </a:p>
      </dgm:t>
    </dgm:pt>
    <dgm:pt modelId="{888E2473-ECA8-4AF7-B681-A90D2A652343}" type="sibTrans" cxnId="{AD9C6238-1C13-4AF2-A07E-D811A7ABE005}">
      <dgm:prSet/>
      <dgm:spPr/>
      <dgm:t>
        <a:bodyPr/>
        <a:lstStyle/>
        <a:p>
          <a:endParaRPr lang="en-US"/>
        </a:p>
      </dgm:t>
    </dgm:pt>
    <dgm:pt modelId="{D14A5757-856F-4321-9D1B-A3BE9345AC98}">
      <dgm:prSet/>
      <dgm:spPr/>
      <dgm:t>
        <a:bodyPr/>
        <a:lstStyle/>
        <a:p>
          <a:r>
            <a:rPr lang="en-US" sz="2600" dirty="0" smtClean="0"/>
            <a:t>Cues to Action </a:t>
          </a:r>
          <a:endParaRPr lang="en-US" sz="2600" dirty="0"/>
        </a:p>
      </dgm:t>
    </dgm:pt>
    <dgm:pt modelId="{C0466401-570D-469F-9E4D-881896381952}" type="parTrans" cxnId="{832C3FFD-01B4-4C59-8D53-F428A2EBE6DC}">
      <dgm:prSet/>
      <dgm:spPr/>
      <dgm:t>
        <a:bodyPr/>
        <a:lstStyle/>
        <a:p>
          <a:endParaRPr lang="en-US"/>
        </a:p>
      </dgm:t>
    </dgm:pt>
    <dgm:pt modelId="{4E042A15-2F4D-4AF5-82AC-1FCDA078B1F9}" type="sibTrans" cxnId="{832C3FFD-01B4-4C59-8D53-F428A2EBE6DC}">
      <dgm:prSet/>
      <dgm:spPr/>
      <dgm:t>
        <a:bodyPr/>
        <a:lstStyle/>
        <a:p>
          <a:endParaRPr lang="en-US"/>
        </a:p>
      </dgm:t>
    </dgm:pt>
    <dgm:pt modelId="{6FC75617-1311-448E-96B3-4FD2EA742C84}">
      <dgm:prSet phldrT="[Texte]"/>
      <dgm:spPr/>
      <dgm:t>
        <a:bodyPr/>
        <a:lstStyle/>
        <a:p>
          <a:r>
            <a:rPr lang="en-US" sz="2600" u="none" dirty="0" smtClean="0"/>
            <a:t>Social Norms</a:t>
          </a:r>
          <a:endParaRPr lang="en-US" sz="2600" u="none" dirty="0"/>
        </a:p>
      </dgm:t>
    </dgm:pt>
    <dgm:pt modelId="{662752FB-99FE-4498-BA2D-DAAC51AB8BC0}" type="parTrans" cxnId="{F0ED6440-7C87-4141-BE2C-77C396687A94}">
      <dgm:prSet/>
      <dgm:spPr/>
      <dgm:t>
        <a:bodyPr/>
        <a:lstStyle/>
        <a:p>
          <a:endParaRPr lang="en-US"/>
        </a:p>
      </dgm:t>
    </dgm:pt>
    <dgm:pt modelId="{42C750DE-8693-4F3E-A4ED-70BC28A2F0F5}" type="sibTrans" cxnId="{F0ED6440-7C87-4141-BE2C-77C396687A94}">
      <dgm:prSet/>
      <dgm:spPr/>
      <dgm:t>
        <a:bodyPr/>
        <a:lstStyle/>
        <a:p>
          <a:endParaRPr lang="en-US"/>
        </a:p>
      </dgm:t>
    </dgm:pt>
    <dgm:pt modelId="{E6C16FC5-0E73-4EA6-9062-4279DCCF5EEF}">
      <dgm:prSet phldrT="[Texte]"/>
      <dgm:spPr/>
      <dgm:t>
        <a:bodyPr/>
        <a:lstStyle/>
        <a:p>
          <a:r>
            <a:rPr lang="en-US" sz="2600" u="none" dirty="0" smtClean="0"/>
            <a:t>Cues to Action</a:t>
          </a:r>
          <a:endParaRPr lang="en-US" sz="2600" u="none" dirty="0"/>
        </a:p>
      </dgm:t>
    </dgm:pt>
    <dgm:pt modelId="{5274CC98-84E0-4EB6-ADB7-FC926D069EA2}" type="parTrans" cxnId="{9F3ADB37-7569-4247-8855-AEC461AE22FD}">
      <dgm:prSet/>
      <dgm:spPr/>
      <dgm:t>
        <a:bodyPr/>
        <a:lstStyle/>
        <a:p>
          <a:endParaRPr lang="en-US"/>
        </a:p>
      </dgm:t>
    </dgm:pt>
    <dgm:pt modelId="{1A4A0F0D-8493-4CCB-977E-7EEDD3BC0F14}" type="sibTrans" cxnId="{9F3ADB37-7569-4247-8855-AEC461AE22FD}">
      <dgm:prSet/>
      <dgm:spPr/>
      <dgm:t>
        <a:bodyPr/>
        <a:lstStyle/>
        <a:p>
          <a:endParaRPr lang="en-US"/>
        </a:p>
      </dgm:t>
    </dgm:pt>
    <dgm:pt modelId="{55A41DF4-CF4B-43B3-A681-25114B67B7E3}">
      <dgm:prSet phldrT="[Texte]"/>
      <dgm:spPr/>
      <dgm:t>
        <a:bodyPr/>
        <a:lstStyle/>
        <a:p>
          <a:r>
            <a:rPr lang="en-US" sz="2600" u="none" dirty="0" smtClean="0">
              <a:solidFill>
                <a:srgbClr val="FFFF00"/>
              </a:solidFill>
            </a:rPr>
            <a:t>Action efficacy  </a:t>
          </a:r>
          <a:endParaRPr lang="en-US" sz="2600" u="none" dirty="0">
            <a:solidFill>
              <a:srgbClr val="FFFF00"/>
            </a:solidFill>
          </a:endParaRPr>
        </a:p>
      </dgm:t>
    </dgm:pt>
    <dgm:pt modelId="{911EA224-40A6-4867-9E62-0B5D98FA6DD2}" type="parTrans" cxnId="{8A010459-DE3F-4333-9CFB-8E34BA57D3C4}">
      <dgm:prSet/>
      <dgm:spPr/>
      <dgm:t>
        <a:bodyPr/>
        <a:lstStyle/>
        <a:p>
          <a:endParaRPr lang="en-US"/>
        </a:p>
      </dgm:t>
    </dgm:pt>
    <dgm:pt modelId="{594A60A7-B68D-4990-9A70-5094D7FE3D00}" type="sibTrans" cxnId="{8A010459-DE3F-4333-9CFB-8E34BA57D3C4}">
      <dgm:prSet/>
      <dgm:spPr/>
      <dgm:t>
        <a:bodyPr/>
        <a:lstStyle/>
        <a:p>
          <a:endParaRPr lang="en-US"/>
        </a:p>
      </dgm:t>
    </dgm:pt>
    <dgm:pt modelId="{DAE91B3C-DF2E-4508-8C3D-DC32DC8F6527}">
      <dgm:prSet phldrT="[Texte]"/>
      <dgm:spPr/>
      <dgm:t>
        <a:bodyPr/>
        <a:lstStyle/>
        <a:p>
          <a:r>
            <a:rPr lang="en-US" sz="2600" dirty="0" smtClean="0">
              <a:solidFill>
                <a:srgbClr val="FFFF00"/>
              </a:solidFill>
            </a:rPr>
            <a:t>Policy  </a:t>
          </a:r>
          <a:endParaRPr lang="en-US" sz="2600" dirty="0">
            <a:solidFill>
              <a:srgbClr val="FFFF00"/>
            </a:solidFill>
          </a:endParaRPr>
        </a:p>
      </dgm:t>
    </dgm:pt>
    <dgm:pt modelId="{C0C598EB-DCA2-438B-AB35-AFDBAE162728}" type="parTrans" cxnId="{DDFEEE7E-C58E-4B39-9CFA-8D250D14CCF7}">
      <dgm:prSet/>
      <dgm:spPr/>
      <dgm:t>
        <a:bodyPr/>
        <a:lstStyle/>
        <a:p>
          <a:endParaRPr lang="en-US"/>
        </a:p>
      </dgm:t>
    </dgm:pt>
    <dgm:pt modelId="{469593B3-0C48-4788-9B7C-22294F00507B}" type="sibTrans" cxnId="{DDFEEE7E-C58E-4B39-9CFA-8D250D14CCF7}">
      <dgm:prSet/>
      <dgm:spPr/>
      <dgm:t>
        <a:bodyPr/>
        <a:lstStyle/>
        <a:p>
          <a:endParaRPr lang="en-US"/>
        </a:p>
      </dgm:t>
    </dgm:pt>
    <dgm:pt modelId="{88469B1B-4673-40A5-9110-91E49989B4E7}">
      <dgm:prSet phldrT="[Texte]"/>
      <dgm:spPr/>
      <dgm:t>
        <a:bodyPr/>
        <a:lstStyle/>
        <a:p>
          <a:r>
            <a:rPr lang="en-US" sz="2600" u="none" dirty="0" smtClean="0">
              <a:solidFill>
                <a:srgbClr val="FFFF00"/>
              </a:solidFill>
            </a:rPr>
            <a:t>Perceived Severity </a:t>
          </a:r>
          <a:endParaRPr lang="en-US" sz="2600" u="none" dirty="0">
            <a:solidFill>
              <a:srgbClr val="FFFF00"/>
            </a:solidFill>
          </a:endParaRPr>
        </a:p>
      </dgm:t>
    </dgm:pt>
    <dgm:pt modelId="{A16CCBCF-B83B-4E58-9A4B-8CF416A45E06}" type="parTrans" cxnId="{9C4E3E05-B255-4574-8AE8-CB8E0D0ACB17}">
      <dgm:prSet/>
      <dgm:spPr/>
    </dgm:pt>
    <dgm:pt modelId="{39FE1659-309F-4DB1-9C28-0C238D009544}" type="sibTrans" cxnId="{9C4E3E05-B255-4574-8AE8-CB8E0D0ACB17}">
      <dgm:prSet/>
      <dgm:spPr/>
    </dgm:pt>
    <dgm:pt modelId="{2CFDB58A-073A-40C6-8D54-11BA821D046E}" type="pres">
      <dgm:prSet presAssocID="{076F1FE7-AEEC-4866-9965-80C31EDFE94D}" presName="Name0" presStyleCnt="0">
        <dgm:presLayoutVars>
          <dgm:dir/>
          <dgm:resizeHandles val="exact"/>
        </dgm:presLayoutVars>
      </dgm:prSet>
      <dgm:spPr/>
    </dgm:pt>
    <dgm:pt modelId="{BC4C9FBB-C7C3-431E-A97A-47C3AA1236CD}" type="pres">
      <dgm:prSet presAssocID="{260B855A-7D0B-44D9-B81A-7D3EB37BE0A3}" presName="node" presStyleLbl="node1" presStyleIdx="0" presStyleCnt="2" custLinFactNeighborX="-138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11F52-E500-4893-8B95-D70622A36F2E}" type="pres">
      <dgm:prSet presAssocID="{B363E35F-1F33-4EAE-B442-F83D3C8825AF}" presName="sibTrans" presStyleCnt="0"/>
      <dgm:spPr/>
    </dgm:pt>
    <dgm:pt modelId="{8E45AC4B-8AFC-4DBA-B490-D24EA12D4E40}" type="pres">
      <dgm:prSet presAssocID="{336DCFC1-862F-49C0-A96A-DC8A879BBEA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D3A47-577F-4BBB-8F53-20008B80D7A8}" srcId="{260B855A-7D0B-44D9-B81A-7D3EB37BE0A3}" destId="{28558849-1858-47E6-BEE0-FDE4FE14FA28}" srcOrd="0" destOrd="0" parTransId="{2B7C4190-51DE-49D7-8019-63EBEF4F9291}" sibTransId="{CCB722EC-210A-4651-9E54-27ACE9A26B40}"/>
    <dgm:cxn modelId="{12DE179A-F88C-4CEA-9B7D-D896436DBBA3}" srcId="{076F1FE7-AEEC-4866-9965-80C31EDFE94D}" destId="{260B855A-7D0B-44D9-B81A-7D3EB37BE0A3}" srcOrd="0" destOrd="0" parTransId="{60F7E96E-15FF-43DA-8BA4-0D1DF68B142B}" sibTransId="{B363E35F-1F33-4EAE-B442-F83D3C8825AF}"/>
    <dgm:cxn modelId="{9F3ADB37-7569-4247-8855-AEC461AE22FD}" srcId="{336DCFC1-862F-49C0-A96A-DC8A879BBEA3}" destId="{E6C16FC5-0E73-4EA6-9062-4279DCCF5EEF}" srcOrd="3" destOrd="0" parTransId="{5274CC98-84E0-4EB6-ADB7-FC926D069EA2}" sibTransId="{1A4A0F0D-8493-4CCB-977E-7EEDD3BC0F14}"/>
    <dgm:cxn modelId="{AEE662AD-C2D4-45E6-80BE-01D2CE9AEB06}" type="presOf" srcId="{DA25DA7F-52D4-4CF5-A4B9-4691C42A5D4F}" destId="{8E45AC4B-8AFC-4DBA-B490-D24EA12D4E40}" srcOrd="0" destOrd="7" presId="urn:microsoft.com/office/officeart/2005/8/layout/hList6"/>
    <dgm:cxn modelId="{14A0F52B-DAAE-4C16-A885-0EEFFB79F41F}" srcId="{260B855A-7D0B-44D9-B81A-7D3EB37BE0A3}" destId="{E5DDF507-ADD1-4237-8AAB-13270E072AA9}" srcOrd="5" destOrd="0" parTransId="{A96AF9C8-3691-49AD-A50C-4BBDFDA30377}" sibTransId="{B7729303-5508-4D5D-82FD-EFFDC1C033FF}"/>
    <dgm:cxn modelId="{AD9C6238-1C13-4AF2-A07E-D811A7ABE005}" srcId="{260B855A-7D0B-44D9-B81A-7D3EB37BE0A3}" destId="{AF7A56A2-D368-4F4A-8291-F0909503235A}" srcOrd="2" destOrd="0" parTransId="{69F812FB-4E6D-4DE8-8E9F-6C2A982E6436}" sibTransId="{888E2473-ECA8-4AF7-B681-A90D2A652343}"/>
    <dgm:cxn modelId="{0AB61F4A-58CB-4513-8F78-94BDCBFA9BF4}" type="presOf" srcId="{E5DDF507-ADD1-4237-8AAB-13270E072AA9}" destId="{BC4C9FBB-C7C3-431E-A97A-47C3AA1236CD}" srcOrd="0" destOrd="6" presId="urn:microsoft.com/office/officeart/2005/8/layout/hList6"/>
    <dgm:cxn modelId="{3D4A65E4-09C0-4559-8628-8B59291A636E}" type="presOf" srcId="{2E2048A3-53C9-4D31-A980-9DE857D177D8}" destId="{8E45AC4B-8AFC-4DBA-B490-D24EA12D4E40}" srcOrd="0" destOrd="2" presId="urn:microsoft.com/office/officeart/2005/8/layout/hList6"/>
    <dgm:cxn modelId="{45FB8E0D-6690-42AE-AC27-03AA8948CE05}" srcId="{336DCFC1-862F-49C0-A96A-DC8A879BBEA3}" destId="{1D142BD0-848E-4192-9C69-E8CDFC010503}" srcOrd="0" destOrd="0" parTransId="{5440C606-BADF-414C-870B-45DAEFFE6165}" sibTransId="{F414BD36-367C-40A4-9A3C-19F338A43753}"/>
    <dgm:cxn modelId="{93B93D1A-C7E6-434E-B7BF-C6EBE49B62ED}" type="presOf" srcId="{076F1FE7-AEEC-4866-9965-80C31EDFE94D}" destId="{2CFDB58A-073A-40C6-8D54-11BA821D046E}" srcOrd="0" destOrd="0" presId="urn:microsoft.com/office/officeart/2005/8/layout/hList6"/>
    <dgm:cxn modelId="{869CB339-5DCB-434E-AF28-02C7FCFD6534}" type="presOf" srcId="{DAE91B3C-DF2E-4508-8C3D-DC32DC8F6527}" destId="{8E45AC4B-8AFC-4DBA-B490-D24EA12D4E40}" srcOrd="0" destOrd="8" presId="urn:microsoft.com/office/officeart/2005/8/layout/hList6"/>
    <dgm:cxn modelId="{832C3FFD-01B4-4C59-8D53-F428A2EBE6DC}" srcId="{260B855A-7D0B-44D9-B81A-7D3EB37BE0A3}" destId="{D14A5757-856F-4321-9D1B-A3BE9345AC98}" srcOrd="3" destOrd="0" parTransId="{C0466401-570D-469F-9E4D-881896381952}" sibTransId="{4E042A15-2F4D-4AF5-82AC-1FCDA078B1F9}"/>
    <dgm:cxn modelId="{BF03146A-0772-4C62-94EC-BC03E9110937}" type="presOf" srcId="{260B855A-7D0B-44D9-B81A-7D3EB37BE0A3}" destId="{BC4C9FBB-C7C3-431E-A97A-47C3AA1236CD}" srcOrd="0" destOrd="0" presId="urn:microsoft.com/office/officeart/2005/8/layout/hList6"/>
    <dgm:cxn modelId="{C8F19C87-16A2-4F8C-9BD9-49AA885B0C74}" type="presOf" srcId="{317BE1F6-DF61-48EA-98DF-E098901621F4}" destId="{BC4C9FBB-C7C3-431E-A97A-47C3AA1236CD}" srcOrd="0" destOrd="5" presId="urn:microsoft.com/office/officeart/2005/8/layout/hList6"/>
    <dgm:cxn modelId="{6771CCAB-B409-40C9-BA53-E889FF44792D}" type="presOf" srcId="{D14A5757-856F-4321-9D1B-A3BE9345AC98}" destId="{BC4C9FBB-C7C3-431E-A97A-47C3AA1236CD}" srcOrd="0" destOrd="4" presId="urn:microsoft.com/office/officeart/2005/8/layout/hList6"/>
    <dgm:cxn modelId="{3151D1BD-8BE6-4578-9563-67A23B49D97D}" srcId="{076F1FE7-AEEC-4866-9965-80C31EDFE94D}" destId="{336DCFC1-862F-49C0-A96A-DC8A879BBEA3}" srcOrd="1" destOrd="0" parTransId="{B445DAC9-DDC0-42C4-B009-26E425C75059}" sibTransId="{839C5AD9-36D4-49A7-A769-CE89BB3D67FE}"/>
    <dgm:cxn modelId="{1AC69088-7825-49EB-B12C-D83DC1C014E1}" type="presOf" srcId="{1D142BD0-848E-4192-9C69-E8CDFC010503}" destId="{8E45AC4B-8AFC-4DBA-B490-D24EA12D4E40}" srcOrd="0" destOrd="1" presId="urn:microsoft.com/office/officeart/2005/8/layout/hList6"/>
    <dgm:cxn modelId="{C4551F98-214C-4EE9-B1A8-49CD75C6D9A6}" type="presOf" srcId="{55A41DF4-CF4B-43B3-A681-25114B67B7E3}" destId="{8E45AC4B-8AFC-4DBA-B490-D24EA12D4E40}" srcOrd="0" destOrd="6" presId="urn:microsoft.com/office/officeart/2005/8/layout/hList6"/>
    <dgm:cxn modelId="{C1A1ECA7-C230-40D8-A00A-E213A4CBC053}" srcId="{260B855A-7D0B-44D9-B81A-7D3EB37BE0A3}" destId="{AB793931-542E-4807-A0EF-1C2045CDFEF8}" srcOrd="1" destOrd="0" parTransId="{9935EDE8-19DC-4F4A-A2A5-9451280DE92A}" sibTransId="{CEA435D1-6B36-431D-9E4E-3A3AD253B013}"/>
    <dgm:cxn modelId="{58D84F0D-CBA5-44BF-AD27-D771E7AA9E9A}" type="presOf" srcId="{EDA6295D-7F63-4AE5-9888-24054D0ABD87}" destId="{BC4C9FBB-C7C3-431E-A97A-47C3AA1236CD}" srcOrd="0" destOrd="7" presId="urn:microsoft.com/office/officeart/2005/8/layout/hList6"/>
    <dgm:cxn modelId="{9C4E3E05-B255-4574-8AE8-CB8E0D0ACB17}" srcId="{336DCFC1-862F-49C0-A96A-DC8A879BBEA3}" destId="{88469B1B-4673-40A5-9110-91E49989B4E7}" srcOrd="4" destOrd="0" parTransId="{A16CCBCF-B83B-4E58-9A4B-8CF416A45E06}" sibTransId="{39FE1659-309F-4DB1-9C28-0C238D009544}"/>
    <dgm:cxn modelId="{25090275-3FC3-4478-A7A7-649E790B1800}" srcId="{336DCFC1-862F-49C0-A96A-DC8A879BBEA3}" destId="{2E2048A3-53C9-4D31-A980-9DE857D177D8}" srcOrd="1" destOrd="0" parTransId="{4FE67832-088D-441A-A31B-09F4FAB0D412}" sibTransId="{CE5A2F30-9CA7-4C08-981F-696545A96BB4}"/>
    <dgm:cxn modelId="{0056E5A0-95AC-4AFD-B384-46A235B6ABE7}" srcId="{260B855A-7D0B-44D9-B81A-7D3EB37BE0A3}" destId="{EDA6295D-7F63-4AE5-9888-24054D0ABD87}" srcOrd="6" destOrd="0" parTransId="{7632E308-8534-4679-98B7-B0D5BB59C2E3}" sibTransId="{4ED9C2B0-F5D6-4672-908D-7E9996FC4149}"/>
    <dgm:cxn modelId="{CBC9C7D5-BFB7-403E-8949-1C6EAA8B264C}" srcId="{260B855A-7D0B-44D9-B81A-7D3EB37BE0A3}" destId="{317BE1F6-DF61-48EA-98DF-E098901621F4}" srcOrd="4" destOrd="0" parTransId="{C1450D7A-9539-4189-9771-03226E931515}" sibTransId="{3B25628A-2A60-4AA5-BD39-2C73C637851F}"/>
    <dgm:cxn modelId="{F3D48705-74F6-4ECC-98DE-B3DFA44EADC5}" type="presOf" srcId="{6FC75617-1311-448E-96B3-4FD2EA742C84}" destId="{8E45AC4B-8AFC-4DBA-B490-D24EA12D4E40}" srcOrd="0" destOrd="3" presId="urn:microsoft.com/office/officeart/2005/8/layout/hList6"/>
    <dgm:cxn modelId="{C726878A-19B7-4D8B-AD60-5CE33F52F3B1}" type="presOf" srcId="{88469B1B-4673-40A5-9110-91E49989B4E7}" destId="{8E45AC4B-8AFC-4DBA-B490-D24EA12D4E40}" srcOrd="0" destOrd="5" presId="urn:microsoft.com/office/officeart/2005/8/layout/hList6"/>
    <dgm:cxn modelId="{7DC54C6D-F06D-4EA7-831A-FEE083C9C675}" type="presOf" srcId="{28558849-1858-47E6-BEE0-FDE4FE14FA28}" destId="{BC4C9FBB-C7C3-431E-A97A-47C3AA1236CD}" srcOrd="0" destOrd="1" presId="urn:microsoft.com/office/officeart/2005/8/layout/hList6"/>
    <dgm:cxn modelId="{967DA81E-678E-450D-AEBC-0DF7A4D84890}" type="presOf" srcId="{AB793931-542E-4807-A0EF-1C2045CDFEF8}" destId="{BC4C9FBB-C7C3-431E-A97A-47C3AA1236CD}" srcOrd="0" destOrd="2" presId="urn:microsoft.com/office/officeart/2005/8/layout/hList6"/>
    <dgm:cxn modelId="{521A5388-C8E4-40D7-810A-3C6C2B198D3F}" srcId="{336DCFC1-862F-49C0-A96A-DC8A879BBEA3}" destId="{DA25DA7F-52D4-4CF5-A4B9-4691C42A5D4F}" srcOrd="6" destOrd="0" parTransId="{EE578208-4A1D-4CC1-B714-2C49EF8BD2E7}" sibTransId="{385B058D-4B85-45CB-8AE2-150787236BB7}"/>
    <dgm:cxn modelId="{4036EACB-D4B8-4D75-9B48-F0AC5E36E897}" type="presOf" srcId="{336DCFC1-862F-49C0-A96A-DC8A879BBEA3}" destId="{8E45AC4B-8AFC-4DBA-B490-D24EA12D4E40}" srcOrd="0" destOrd="0" presId="urn:microsoft.com/office/officeart/2005/8/layout/hList6"/>
    <dgm:cxn modelId="{8A010459-DE3F-4333-9CFB-8E34BA57D3C4}" srcId="{336DCFC1-862F-49C0-A96A-DC8A879BBEA3}" destId="{55A41DF4-CF4B-43B3-A681-25114B67B7E3}" srcOrd="5" destOrd="0" parTransId="{911EA224-40A6-4867-9E62-0B5D98FA6DD2}" sibTransId="{594A60A7-B68D-4990-9A70-5094D7FE3D00}"/>
    <dgm:cxn modelId="{5D64F0F9-248C-4B05-B071-AD688630057B}" type="presOf" srcId="{E6C16FC5-0E73-4EA6-9062-4279DCCF5EEF}" destId="{8E45AC4B-8AFC-4DBA-B490-D24EA12D4E40}" srcOrd="0" destOrd="4" presId="urn:microsoft.com/office/officeart/2005/8/layout/hList6"/>
    <dgm:cxn modelId="{F0ED6440-7C87-4141-BE2C-77C396687A94}" srcId="{336DCFC1-862F-49C0-A96A-DC8A879BBEA3}" destId="{6FC75617-1311-448E-96B3-4FD2EA742C84}" srcOrd="2" destOrd="0" parTransId="{662752FB-99FE-4498-BA2D-DAAC51AB8BC0}" sibTransId="{42C750DE-8693-4F3E-A4ED-70BC28A2F0F5}"/>
    <dgm:cxn modelId="{C2FBB35E-67AD-4ECD-AEE4-D5E63AA2CF8C}" type="presOf" srcId="{AF7A56A2-D368-4F4A-8291-F0909503235A}" destId="{BC4C9FBB-C7C3-431E-A97A-47C3AA1236CD}" srcOrd="0" destOrd="3" presId="urn:microsoft.com/office/officeart/2005/8/layout/hList6"/>
    <dgm:cxn modelId="{DDFEEE7E-C58E-4B39-9CFA-8D250D14CCF7}" srcId="{336DCFC1-862F-49C0-A96A-DC8A879BBEA3}" destId="{DAE91B3C-DF2E-4508-8C3D-DC32DC8F6527}" srcOrd="7" destOrd="0" parTransId="{C0C598EB-DCA2-438B-AB35-AFDBAE162728}" sibTransId="{469593B3-0C48-4788-9B7C-22294F00507B}"/>
    <dgm:cxn modelId="{E0DE67E3-2414-49D8-8F95-41F6F2F2AEEF}" type="presParOf" srcId="{2CFDB58A-073A-40C6-8D54-11BA821D046E}" destId="{BC4C9FBB-C7C3-431E-A97A-47C3AA1236CD}" srcOrd="0" destOrd="0" presId="urn:microsoft.com/office/officeart/2005/8/layout/hList6"/>
    <dgm:cxn modelId="{F4BDD0F0-302E-4D84-AEC7-6E0670DBC6AF}" type="presParOf" srcId="{2CFDB58A-073A-40C6-8D54-11BA821D046E}" destId="{62411F52-E500-4893-8B95-D70622A36F2E}" srcOrd="1" destOrd="0" presId="urn:microsoft.com/office/officeart/2005/8/layout/hList6"/>
    <dgm:cxn modelId="{9288458B-516B-4F35-8373-C2C83A65E814}" type="presParOf" srcId="{2CFDB58A-073A-40C6-8D54-11BA821D046E}" destId="{8E45AC4B-8AFC-4DBA-B490-D24EA12D4E4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10BD8-640A-4BF4-95EB-E29F21E6C5C9}">
      <dsp:nvSpPr>
        <dsp:cNvPr id="0" name=""/>
        <dsp:cNvSpPr/>
      </dsp:nvSpPr>
      <dsp:spPr>
        <a:xfrm>
          <a:off x="5" y="0"/>
          <a:ext cx="1991320" cy="40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Integrated care groups </a:t>
          </a:r>
          <a:endParaRPr lang="en-US" sz="2300" kern="1200" dirty="0"/>
        </a:p>
      </dsp:txBody>
      <dsp:txXfrm>
        <a:off x="5" y="1625600"/>
        <a:ext cx="1991320" cy="1625600"/>
      </dsp:txXfrm>
    </dsp:sp>
    <dsp:sp modelId="{0EDE9D60-74A1-4FC9-AF3D-55AD51B7B53B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12A08-4B36-4C06-8513-3D4FFF2FB78A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Participatory street theatre </a:t>
          </a:r>
          <a:endParaRPr lang="en-US" sz="2300" kern="1200" dirty="0"/>
        </a:p>
      </dsp:txBody>
      <dsp:txXfrm>
        <a:off x="2052339" y="1625600"/>
        <a:ext cx="1991320" cy="1625600"/>
      </dsp:txXfrm>
    </dsp:sp>
    <dsp:sp modelId="{91D4C010-F972-4C5E-84B2-C588166BE0F5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F560B-3D70-4872-B177-2A88A44520FB}">
      <dsp:nvSpPr>
        <dsp:cNvPr id="0" name=""/>
        <dsp:cNvSpPr/>
      </dsp:nvSpPr>
      <dsp:spPr>
        <a:xfrm>
          <a:off x="4082909" y="0"/>
          <a:ext cx="1991320" cy="40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Radio campaigns and visual aids </a:t>
          </a:r>
          <a:endParaRPr lang="en-US" sz="2300" kern="1200" dirty="0"/>
        </a:p>
      </dsp:txBody>
      <dsp:txXfrm>
        <a:off x="4082909" y="1625600"/>
        <a:ext cx="1991320" cy="1625600"/>
      </dsp:txXfrm>
    </dsp:sp>
    <dsp:sp modelId="{C4B742D1-C4B1-4337-8F94-D6E770C50D37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D8422-0CD9-4C0A-9BC8-E08A6ECB291C}">
      <dsp:nvSpPr>
        <dsp:cNvPr id="0" name=""/>
        <dsp:cNvSpPr/>
      </dsp:nvSpPr>
      <dsp:spPr>
        <a:xfrm>
          <a:off x="233548" y="3068121"/>
          <a:ext cx="5628902" cy="975756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3FC2A-C925-4E6B-851C-D0D22C41982B}">
      <dsp:nvSpPr>
        <dsp:cNvPr id="0" name=""/>
        <dsp:cNvSpPr/>
      </dsp:nvSpPr>
      <dsp:spPr>
        <a:xfrm>
          <a:off x="5015407" y="2583612"/>
          <a:ext cx="3708347" cy="232226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Joint decision making to purchase ORS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Joint decision making to seek health care for a sick child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Boys collect water too!</a:t>
          </a:r>
          <a:endParaRPr lang="en-US" sz="1400" kern="1200" dirty="0"/>
        </a:p>
      </dsp:txBody>
      <dsp:txXfrm>
        <a:off x="6178924" y="3215192"/>
        <a:ext cx="2493817" cy="1639675"/>
      </dsp:txXfrm>
    </dsp:sp>
    <dsp:sp modelId="{3B0C1A83-FF7A-483B-B3B2-5D01FB87FB04}">
      <dsp:nvSpPr>
        <dsp:cNvPr id="0" name=""/>
        <dsp:cNvSpPr/>
      </dsp:nvSpPr>
      <dsp:spPr>
        <a:xfrm>
          <a:off x="0" y="2524727"/>
          <a:ext cx="3657589" cy="228599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Consult local authorities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Participate in community development activities </a:t>
          </a:r>
          <a:endParaRPr lang="en-US" sz="1500" kern="1200" dirty="0"/>
        </a:p>
      </dsp:txBody>
      <dsp:txXfrm>
        <a:off x="50216" y="3146442"/>
        <a:ext cx="2459880" cy="1614064"/>
      </dsp:txXfrm>
    </dsp:sp>
    <dsp:sp modelId="{84BA1CFF-80F2-4A69-A2B1-78E1835088DD}">
      <dsp:nvSpPr>
        <dsp:cNvPr id="0" name=""/>
        <dsp:cNvSpPr/>
      </dsp:nvSpPr>
      <dsp:spPr>
        <a:xfrm>
          <a:off x="5045929" y="-91838"/>
          <a:ext cx="3677825" cy="22986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pay for water at </a:t>
          </a:r>
          <a:r>
            <a:rPr lang="en-US" sz="1400" kern="1200" dirty="0" smtClean="0"/>
            <a:t>tap stands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6199771" y="-41344"/>
        <a:ext cx="2473489" cy="1622998"/>
      </dsp:txXfrm>
    </dsp:sp>
    <dsp:sp modelId="{22B16C59-F312-41E2-9B7E-44FFC73C7A2B}">
      <dsp:nvSpPr>
        <dsp:cNvPr id="0" name=""/>
        <dsp:cNvSpPr/>
      </dsp:nvSpPr>
      <dsp:spPr>
        <a:xfrm>
          <a:off x="0" y="-59842"/>
          <a:ext cx="3657589" cy="228599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HHWS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HHWT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water covered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Jerry can </a:t>
          </a:r>
          <a:r>
            <a:rPr lang="en-US" sz="1400" kern="1200" dirty="0" smtClean="0"/>
            <a:t>hygiene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ORS treatment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Exclusive breastfeeding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rapid care seeking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Child feces disposal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food storage </a:t>
          </a:r>
          <a:endParaRPr lang="en-US" sz="1400" kern="1200" dirty="0"/>
        </a:p>
      </dsp:txBody>
      <dsp:txXfrm>
        <a:off x="50216" y="-9626"/>
        <a:ext cx="2459880" cy="1614064"/>
      </dsp:txXfrm>
    </dsp:sp>
    <dsp:sp modelId="{8ACDA6E4-09D3-4C05-9D3D-F66B7E00F166}">
      <dsp:nvSpPr>
        <dsp:cNvPr id="0" name=""/>
        <dsp:cNvSpPr/>
      </dsp:nvSpPr>
      <dsp:spPr>
        <a:xfrm>
          <a:off x="2196428" y="281576"/>
          <a:ext cx="2116567" cy="211656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Hygiene behavior change (9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816356" y="901504"/>
        <a:ext cx="1496639" cy="1496639"/>
      </dsp:txXfrm>
    </dsp:sp>
    <dsp:sp modelId="{11679419-5A07-416A-A3CB-3898DCA143F1}">
      <dsp:nvSpPr>
        <dsp:cNvPr id="0" name=""/>
        <dsp:cNvSpPr/>
      </dsp:nvSpPr>
      <dsp:spPr>
        <a:xfrm rot="5400000">
          <a:off x="4410758" y="281576"/>
          <a:ext cx="2116567" cy="211656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Infra/ Service Provision (1)  </a:t>
          </a:r>
          <a:endParaRPr lang="en-US" sz="2000" b="1" kern="1200" dirty="0"/>
        </a:p>
      </dsp:txBody>
      <dsp:txXfrm rot="-5400000">
        <a:off x="4410758" y="901504"/>
        <a:ext cx="1496639" cy="1496639"/>
      </dsp:txXfrm>
    </dsp:sp>
    <dsp:sp modelId="{F5D40C32-F273-4AAF-BFEA-05C8620420A0}">
      <dsp:nvSpPr>
        <dsp:cNvPr id="0" name=""/>
        <dsp:cNvSpPr/>
      </dsp:nvSpPr>
      <dsp:spPr>
        <a:xfrm rot="10800000">
          <a:off x="4410758" y="2495907"/>
          <a:ext cx="2116567" cy="211656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Gender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(3</a:t>
          </a:r>
          <a:r>
            <a:rPr lang="en-US" sz="2000" kern="1200" dirty="0" smtClean="0"/>
            <a:t>) </a:t>
          </a:r>
          <a:r>
            <a:rPr lang="en-US" sz="1000" kern="1200" dirty="0" smtClean="0"/>
            <a:t> </a:t>
          </a:r>
          <a:endParaRPr lang="en-US" sz="1000" kern="1200" dirty="0"/>
        </a:p>
      </dsp:txBody>
      <dsp:txXfrm rot="10800000">
        <a:off x="4410758" y="2495907"/>
        <a:ext cx="1496639" cy="1496639"/>
      </dsp:txXfrm>
    </dsp:sp>
    <dsp:sp modelId="{5902EAF7-1F92-439F-AFD4-496D5A092D89}">
      <dsp:nvSpPr>
        <dsp:cNvPr id="0" name=""/>
        <dsp:cNvSpPr/>
      </dsp:nvSpPr>
      <dsp:spPr>
        <a:xfrm rot="16200000">
          <a:off x="2196428" y="2495907"/>
          <a:ext cx="2116567" cy="211656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Good </a:t>
          </a:r>
          <a:r>
            <a:rPr lang="en-US" sz="1700" b="1" kern="1200" dirty="0" smtClean="0"/>
            <a:t>Governance (2) </a:t>
          </a:r>
          <a:endParaRPr lang="en-US" sz="1700" b="1" kern="1200" dirty="0"/>
        </a:p>
      </dsp:txBody>
      <dsp:txXfrm rot="5400000">
        <a:off x="2816356" y="2495907"/>
        <a:ext cx="1496639" cy="1496639"/>
      </dsp:txXfrm>
    </dsp:sp>
    <dsp:sp modelId="{A508942B-490B-4C53-813C-CA7D9C7B1FB7}">
      <dsp:nvSpPr>
        <dsp:cNvPr id="0" name=""/>
        <dsp:cNvSpPr/>
      </dsp:nvSpPr>
      <dsp:spPr>
        <a:xfrm>
          <a:off x="3996488" y="2007092"/>
          <a:ext cx="730777" cy="63545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EB0D7-C326-4389-936D-71CB63F6C624}">
      <dsp:nvSpPr>
        <dsp:cNvPr id="0" name=""/>
        <dsp:cNvSpPr/>
      </dsp:nvSpPr>
      <dsp:spPr>
        <a:xfrm rot="10800000">
          <a:off x="3996488" y="2251500"/>
          <a:ext cx="730777" cy="63545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7295E-6151-4DE0-A994-176DCB1D499E}">
      <dsp:nvSpPr>
        <dsp:cNvPr id="0" name=""/>
        <dsp:cNvSpPr/>
      </dsp:nvSpPr>
      <dsp:spPr>
        <a:xfrm>
          <a:off x="3471023" y="2099065"/>
          <a:ext cx="1459771" cy="14597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HHWT</a:t>
          </a:r>
          <a:endParaRPr lang="en-GB" sz="2500" kern="1200" dirty="0"/>
        </a:p>
      </dsp:txBody>
      <dsp:txXfrm>
        <a:off x="3684802" y="2312844"/>
        <a:ext cx="1032213" cy="1032213"/>
      </dsp:txXfrm>
    </dsp:sp>
    <dsp:sp modelId="{E9A30FD1-564A-4F95-A5CB-5AE6C425B5B9}">
      <dsp:nvSpPr>
        <dsp:cNvPr id="0" name=""/>
        <dsp:cNvSpPr/>
      </dsp:nvSpPr>
      <dsp:spPr>
        <a:xfrm rot="5420013">
          <a:off x="4060296" y="1669037"/>
          <a:ext cx="292170" cy="496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4104377" y="1724476"/>
        <a:ext cx="204519" cy="297794"/>
      </dsp:txXfrm>
    </dsp:sp>
    <dsp:sp modelId="{38989E7A-DCF0-42B3-B16A-0E98AD2A2A38}">
      <dsp:nvSpPr>
        <dsp:cNvPr id="0" name=""/>
        <dsp:cNvSpPr/>
      </dsp:nvSpPr>
      <dsp:spPr>
        <a:xfrm>
          <a:off x="2754973" y="-51918"/>
          <a:ext cx="2915645" cy="167790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SELF EFFICACY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“lack of time”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“lack of knowledge”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“nothing makes it difficult “</a:t>
          </a:r>
        </a:p>
      </dsp:txBody>
      <dsp:txXfrm>
        <a:off x="3181959" y="193805"/>
        <a:ext cx="2061673" cy="1186458"/>
      </dsp:txXfrm>
    </dsp:sp>
    <dsp:sp modelId="{4DCE61F7-6DED-495B-ADED-B7EBBBFFEFE0}">
      <dsp:nvSpPr>
        <dsp:cNvPr id="0" name=""/>
        <dsp:cNvSpPr/>
      </dsp:nvSpPr>
      <dsp:spPr>
        <a:xfrm rot="9414755" flipV="1">
          <a:off x="4917966" y="2171336"/>
          <a:ext cx="700944" cy="5061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5063725" y="2242792"/>
        <a:ext cx="549104" cy="303680"/>
      </dsp:txXfrm>
    </dsp:sp>
    <dsp:sp modelId="{3F661ABE-4566-4EAF-B79C-C3F66EBD0BCB}">
      <dsp:nvSpPr>
        <dsp:cNvPr id="0" name=""/>
        <dsp:cNvSpPr/>
      </dsp:nvSpPr>
      <dsp:spPr>
        <a:xfrm>
          <a:off x="5669666" y="1027572"/>
          <a:ext cx="2476414" cy="182237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PERCEIVED SOCIAL NORMS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“mother in law approves” </a:t>
          </a:r>
          <a:endParaRPr lang="en-GB" sz="1400" kern="1200" dirty="0"/>
        </a:p>
      </dsp:txBody>
      <dsp:txXfrm>
        <a:off x="6032328" y="1294453"/>
        <a:ext cx="1751090" cy="1288616"/>
      </dsp:txXfrm>
    </dsp:sp>
    <dsp:sp modelId="{80FAD87D-02F8-438E-80A5-84041F54AEDC}">
      <dsp:nvSpPr>
        <dsp:cNvPr id="0" name=""/>
        <dsp:cNvSpPr/>
      </dsp:nvSpPr>
      <dsp:spPr>
        <a:xfrm rot="12776407">
          <a:off x="5025350" y="3326349"/>
          <a:ext cx="741985" cy="496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5162279" y="3466095"/>
        <a:ext cx="593088" cy="297794"/>
      </dsp:txXfrm>
    </dsp:sp>
    <dsp:sp modelId="{BE7499C8-16F0-4CF1-B3FB-16AA77C68D55}">
      <dsp:nvSpPr>
        <dsp:cNvPr id="0" name=""/>
        <dsp:cNvSpPr/>
      </dsp:nvSpPr>
      <dsp:spPr>
        <a:xfrm>
          <a:off x="5740990" y="3611080"/>
          <a:ext cx="2405090" cy="18567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PERCEIVED POSITIVE CONSEQUENCES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“I don’t know any advantages”</a:t>
          </a:r>
          <a:endParaRPr lang="en-GB" sz="1400" kern="1200" dirty="0"/>
        </a:p>
      </dsp:txBody>
      <dsp:txXfrm>
        <a:off x="6093207" y="3882993"/>
        <a:ext cx="1700656" cy="1312915"/>
      </dsp:txXfrm>
    </dsp:sp>
    <dsp:sp modelId="{8947C750-3657-4E8A-98E5-DD6DA8AA7547}">
      <dsp:nvSpPr>
        <dsp:cNvPr id="0" name=""/>
        <dsp:cNvSpPr/>
      </dsp:nvSpPr>
      <dsp:spPr>
        <a:xfrm rot="15625266">
          <a:off x="3899363" y="3592953"/>
          <a:ext cx="650233" cy="496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3986200" y="3765627"/>
        <a:ext cx="501336" cy="297794"/>
      </dsp:txXfrm>
    </dsp:sp>
    <dsp:sp modelId="{9FE74FA2-D781-4CED-BC2E-C21E56B26831}">
      <dsp:nvSpPr>
        <dsp:cNvPr id="0" name=""/>
        <dsp:cNvSpPr/>
      </dsp:nvSpPr>
      <dsp:spPr>
        <a:xfrm>
          <a:off x="3113743" y="4140981"/>
          <a:ext cx="2269433" cy="14597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PERCEIVED NEGATIVE CONSEQUENCES “chlorine causes diseases”</a:t>
          </a:r>
          <a:endParaRPr lang="en-GB" sz="1400" kern="1200" dirty="0"/>
        </a:p>
      </dsp:txBody>
      <dsp:txXfrm>
        <a:off x="3446094" y="4354760"/>
        <a:ext cx="1604731" cy="1032213"/>
      </dsp:txXfrm>
    </dsp:sp>
    <dsp:sp modelId="{0A80DD67-C487-4A2F-9E3B-B0C61EA008C1}">
      <dsp:nvSpPr>
        <dsp:cNvPr id="0" name=""/>
        <dsp:cNvSpPr/>
      </dsp:nvSpPr>
      <dsp:spPr>
        <a:xfrm rot="19067723">
          <a:off x="2850700" y="3114500"/>
          <a:ext cx="732333" cy="496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2870001" y="3263777"/>
        <a:ext cx="583436" cy="297794"/>
      </dsp:txXfrm>
    </dsp:sp>
    <dsp:sp modelId="{6B42ED7F-94DC-45F7-A2CB-943027FEC2B0}">
      <dsp:nvSpPr>
        <dsp:cNvPr id="0" name=""/>
        <dsp:cNvSpPr/>
      </dsp:nvSpPr>
      <dsp:spPr>
        <a:xfrm>
          <a:off x="579355" y="3081208"/>
          <a:ext cx="2469962" cy="20842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“hard to get chlorine”</a:t>
          </a:r>
          <a:endParaRPr lang="en-GB" sz="1400" kern="1200" dirty="0"/>
        </a:p>
      </dsp:txBody>
      <dsp:txXfrm>
        <a:off x="941073" y="3386443"/>
        <a:ext cx="1746526" cy="1473806"/>
      </dsp:txXfrm>
    </dsp:sp>
    <dsp:sp modelId="{0F6E6F99-A46F-4D24-80D3-039A88C6BABA}">
      <dsp:nvSpPr>
        <dsp:cNvPr id="0" name=""/>
        <dsp:cNvSpPr/>
      </dsp:nvSpPr>
      <dsp:spPr>
        <a:xfrm rot="2466667">
          <a:off x="2993359" y="2236706"/>
          <a:ext cx="490977" cy="496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3011518" y="2287546"/>
        <a:ext cx="343684" cy="297794"/>
      </dsp:txXfrm>
    </dsp:sp>
    <dsp:sp modelId="{319B0220-C24C-4D00-A8D2-98F6E767A948}">
      <dsp:nvSpPr>
        <dsp:cNvPr id="0" name=""/>
        <dsp:cNvSpPr/>
      </dsp:nvSpPr>
      <dsp:spPr>
        <a:xfrm>
          <a:off x="118292" y="840122"/>
          <a:ext cx="2987889" cy="21259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CUES TO ACTION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“hard to remember to chlorinate”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“Hard to remember HOW to chlorinate “</a:t>
          </a:r>
          <a:endParaRPr lang="en-GB" sz="1400" kern="1200" dirty="0"/>
        </a:p>
      </dsp:txBody>
      <dsp:txXfrm>
        <a:off x="555858" y="1151463"/>
        <a:ext cx="2112757" cy="1503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7295E-6151-4DE0-A994-176DCB1D499E}">
      <dsp:nvSpPr>
        <dsp:cNvPr id="0" name=""/>
        <dsp:cNvSpPr/>
      </dsp:nvSpPr>
      <dsp:spPr>
        <a:xfrm>
          <a:off x="3323069" y="1752608"/>
          <a:ext cx="1200071" cy="12000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Boys collect water too! </a:t>
          </a:r>
          <a:endParaRPr lang="en-GB" sz="1500" kern="1200" dirty="0"/>
        </a:p>
      </dsp:txBody>
      <dsp:txXfrm>
        <a:off x="3498815" y="1928354"/>
        <a:ext cx="848579" cy="848579"/>
      </dsp:txXfrm>
    </dsp:sp>
    <dsp:sp modelId="{E9A30FD1-564A-4F95-A5CB-5AE6C425B5B9}">
      <dsp:nvSpPr>
        <dsp:cNvPr id="0" name=""/>
        <dsp:cNvSpPr/>
      </dsp:nvSpPr>
      <dsp:spPr>
        <a:xfrm rot="5191163">
          <a:off x="3697328" y="1369612"/>
          <a:ext cx="354617" cy="4645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747291" y="1409434"/>
        <a:ext cx="248232" cy="278750"/>
      </dsp:txXfrm>
    </dsp:sp>
    <dsp:sp modelId="{38989E7A-DCF0-42B3-B16A-0E98AD2A2A38}">
      <dsp:nvSpPr>
        <dsp:cNvPr id="0" name=""/>
        <dsp:cNvSpPr/>
      </dsp:nvSpPr>
      <dsp:spPr>
        <a:xfrm>
          <a:off x="2879080" y="-240558"/>
          <a:ext cx="1869334" cy="15905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 efficacy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Long distances makes it difficult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Not having the boys at home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Not having the mother at home</a:t>
          </a:r>
          <a:endParaRPr lang="en-US" sz="1200" b="0" u="none" kern="1200" dirty="0" smtClean="0"/>
        </a:p>
      </dsp:txBody>
      <dsp:txXfrm>
        <a:off x="3152838" y="-7634"/>
        <a:ext cx="1321818" cy="1124659"/>
      </dsp:txXfrm>
    </dsp:sp>
    <dsp:sp modelId="{4DCE61F7-6DED-495B-ADED-B7EBBBFFEFE0}">
      <dsp:nvSpPr>
        <dsp:cNvPr id="0" name=""/>
        <dsp:cNvSpPr/>
      </dsp:nvSpPr>
      <dsp:spPr>
        <a:xfrm rot="9915837" flipV="1">
          <a:off x="4559953" y="1723181"/>
          <a:ext cx="482832" cy="4737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4699746" y="1799857"/>
        <a:ext cx="340702" cy="284261"/>
      </dsp:txXfrm>
    </dsp:sp>
    <dsp:sp modelId="{3F661ABE-4566-4EAF-B79C-C3F66EBD0BCB}">
      <dsp:nvSpPr>
        <dsp:cNvPr id="0" name=""/>
        <dsp:cNvSpPr/>
      </dsp:nvSpPr>
      <dsp:spPr>
        <a:xfrm>
          <a:off x="5163033" y="765219"/>
          <a:ext cx="1744524" cy="15352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 norms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Mothers and daughters approve </a:t>
          </a:r>
          <a:endParaRPr lang="en-US" sz="1200" kern="1200" dirty="0" smtClean="0"/>
        </a:p>
      </dsp:txBody>
      <dsp:txXfrm>
        <a:off x="5418513" y="990052"/>
        <a:ext cx="1233564" cy="1085587"/>
      </dsp:txXfrm>
    </dsp:sp>
    <dsp:sp modelId="{55F0A3D8-F23E-4587-98F4-FC838DB70123}">
      <dsp:nvSpPr>
        <dsp:cNvPr id="0" name=""/>
        <dsp:cNvSpPr/>
      </dsp:nvSpPr>
      <dsp:spPr>
        <a:xfrm rot="11710329" flipV="1">
          <a:off x="4583722" y="2459737"/>
          <a:ext cx="459205" cy="4737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-10800000">
        <a:off x="4719082" y="2572517"/>
        <a:ext cx="321444" cy="284261"/>
      </dsp:txXfrm>
    </dsp:sp>
    <dsp:sp modelId="{150902B9-DECE-4EA5-A907-E693437FA970}">
      <dsp:nvSpPr>
        <dsp:cNvPr id="0" name=""/>
        <dsp:cNvSpPr/>
      </dsp:nvSpPr>
      <dsp:spPr>
        <a:xfrm>
          <a:off x="5190831" y="2444343"/>
          <a:ext cx="1744524" cy="15352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Culture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Doesn’t approve </a:t>
          </a:r>
          <a:endParaRPr lang="en-US" sz="1400" kern="1200" dirty="0" smtClean="0"/>
        </a:p>
      </dsp:txBody>
      <dsp:txXfrm>
        <a:off x="5446311" y="2669176"/>
        <a:ext cx="1233564" cy="1085587"/>
      </dsp:txXfrm>
    </dsp:sp>
    <dsp:sp modelId="{0F6E6F99-A46F-4D24-80D3-039A88C6BABA}">
      <dsp:nvSpPr>
        <dsp:cNvPr id="0" name=""/>
        <dsp:cNvSpPr/>
      </dsp:nvSpPr>
      <dsp:spPr>
        <a:xfrm rot="16087027">
          <a:off x="4025653" y="2949629"/>
          <a:ext cx="509681" cy="4645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097630" y="3112195"/>
        <a:ext cx="370306" cy="278750"/>
      </dsp:txXfrm>
    </dsp:sp>
    <dsp:sp modelId="{319B0220-C24C-4D00-A8D2-98F6E767A948}">
      <dsp:nvSpPr>
        <dsp:cNvPr id="0" name=""/>
        <dsp:cNvSpPr/>
      </dsp:nvSpPr>
      <dsp:spPr>
        <a:xfrm>
          <a:off x="3809997" y="3445866"/>
          <a:ext cx="1727480" cy="12970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Cues to action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Difficult to remember to send boys to collect water </a:t>
          </a:r>
          <a:endParaRPr lang="en-GB" sz="1200" kern="1200" dirty="0"/>
        </a:p>
      </dsp:txBody>
      <dsp:txXfrm>
        <a:off x="4062981" y="3635816"/>
        <a:ext cx="1221512" cy="917158"/>
      </dsp:txXfrm>
    </dsp:sp>
    <dsp:sp modelId="{4CFBC3E1-E406-4680-9703-D810EFEFD1CE}">
      <dsp:nvSpPr>
        <dsp:cNvPr id="0" name=""/>
        <dsp:cNvSpPr/>
      </dsp:nvSpPr>
      <dsp:spPr>
        <a:xfrm rot="7665961" flipH="1">
          <a:off x="3170499" y="2855449"/>
          <a:ext cx="583283" cy="54901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202415" y="3030351"/>
        <a:ext cx="418580" cy="329406"/>
      </dsp:txXfrm>
    </dsp:sp>
    <dsp:sp modelId="{85F33C14-9EDC-436E-971D-A0F7481C9E5C}">
      <dsp:nvSpPr>
        <dsp:cNvPr id="0" name=""/>
        <dsp:cNvSpPr/>
      </dsp:nvSpPr>
      <dsp:spPr>
        <a:xfrm>
          <a:off x="1266493" y="3122019"/>
          <a:ext cx="2094777" cy="18671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CONSEQUENCES POSITIVES PERCUS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toujours de l’eau en </a:t>
          </a:r>
          <a:r>
            <a:rPr lang="fr-FR" sz="1000" b="1" kern="1200" noProof="0" dirty="0" smtClean="0"/>
            <a:t>permanence dans la maison,  les parents se sentent soulagés, </a:t>
          </a:r>
          <a:r>
            <a:rPr lang="fr-FR" sz="1000" b="0" i="1" kern="1200" noProof="0" dirty="0" smtClean="0"/>
            <a:t>respect et ordre dans la maison </a:t>
          </a:r>
          <a:endParaRPr lang="fr-FR" sz="1000" kern="1200" noProof="0" dirty="0"/>
        </a:p>
      </dsp:txBody>
      <dsp:txXfrm>
        <a:off x="1573266" y="3395461"/>
        <a:ext cx="1481231" cy="1320298"/>
      </dsp:txXfrm>
    </dsp:sp>
    <dsp:sp modelId="{B07F7037-C015-4E5A-900F-EC8F60771773}">
      <dsp:nvSpPr>
        <dsp:cNvPr id="0" name=""/>
        <dsp:cNvSpPr/>
      </dsp:nvSpPr>
      <dsp:spPr>
        <a:xfrm rot="20341711">
          <a:off x="2508288" y="2394030"/>
          <a:ext cx="338565" cy="37904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2511652" y="2488016"/>
        <a:ext cx="236996" cy="227428"/>
      </dsp:txXfrm>
    </dsp:sp>
    <dsp:sp modelId="{A1A08917-C5CB-4C6C-9720-85DC232F49ED}">
      <dsp:nvSpPr>
        <dsp:cNvPr id="0" name=""/>
        <dsp:cNvSpPr/>
      </dsp:nvSpPr>
      <dsp:spPr>
        <a:xfrm>
          <a:off x="761994" y="2209800"/>
          <a:ext cx="1229777" cy="12297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Divine Power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God approves </a:t>
          </a:r>
          <a:endParaRPr lang="en-GB" sz="1200" kern="1200" dirty="0"/>
        </a:p>
      </dsp:txBody>
      <dsp:txXfrm>
        <a:off x="942091" y="2389897"/>
        <a:ext cx="869583" cy="869583"/>
      </dsp:txXfrm>
    </dsp:sp>
    <dsp:sp modelId="{68D36E67-D2E2-4C41-916A-AC505F50CBBD}">
      <dsp:nvSpPr>
        <dsp:cNvPr id="0" name=""/>
        <dsp:cNvSpPr/>
      </dsp:nvSpPr>
      <dsp:spPr>
        <a:xfrm rot="2285496">
          <a:off x="2891245" y="1706935"/>
          <a:ext cx="409942" cy="4645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2904341" y="1761916"/>
        <a:ext cx="286959" cy="278750"/>
      </dsp:txXfrm>
    </dsp:sp>
    <dsp:sp modelId="{07523ACB-D760-4173-BEB1-2BE35F809788}">
      <dsp:nvSpPr>
        <dsp:cNvPr id="0" name=""/>
        <dsp:cNvSpPr/>
      </dsp:nvSpPr>
      <dsp:spPr>
        <a:xfrm>
          <a:off x="1220866" y="612439"/>
          <a:ext cx="1659584" cy="16080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Perceived Negative Consequences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Boys won’t grow up to be strong </a:t>
          </a:r>
          <a:endParaRPr lang="en-US" sz="1200" kern="1200" dirty="0" smtClean="0"/>
        </a:p>
      </dsp:txBody>
      <dsp:txXfrm>
        <a:off x="1463906" y="847937"/>
        <a:ext cx="1173504" cy="1137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C9FBB-C7C3-431E-A97A-47C3AA1236CD}">
      <dsp:nvSpPr>
        <dsp:cNvPr id="0" name=""/>
        <dsp:cNvSpPr/>
      </dsp:nvSpPr>
      <dsp:spPr>
        <a:xfrm rot="16200000">
          <a:off x="-745220" y="745220"/>
          <a:ext cx="5596758" cy="4106316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Mothers of children U5</a:t>
          </a:r>
          <a:endParaRPr lang="en-US" sz="28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Self efficacy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Access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Social Norms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Cues to Action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FFFF00"/>
              </a:solidFill>
            </a:rPr>
            <a:t>Negative consequences </a:t>
          </a:r>
          <a:endParaRPr lang="en-US" sz="2600" kern="1200" dirty="0">
            <a:solidFill>
              <a:srgbClr val="FFFF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FFFF00"/>
              </a:solidFill>
            </a:rPr>
            <a:t>Culture </a:t>
          </a:r>
          <a:endParaRPr lang="en-US" sz="2600" kern="1200" dirty="0">
            <a:solidFill>
              <a:srgbClr val="FFFF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</dsp:txBody>
      <dsp:txXfrm rot="5400000">
        <a:off x="1" y="1119351"/>
        <a:ext cx="4106316" cy="3358054"/>
      </dsp:txXfrm>
    </dsp:sp>
    <dsp:sp modelId="{8E45AC4B-8AFC-4DBA-B490-D24EA12D4E40}">
      <dsp:nvSpPr>
        <dsp:cNvPr id="0" name=""/>
        <dsp:cNvSpPr/>
      </dsp:nvSpPr>
      <dsp:spPr>
        <a:xfrm rot="16200000">
          <a:off x="3673338" y="745220"/>
          <a:ext cx="5596758" cy="4106316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Fathers of children U5 </a:t>
          </a:r>
          <a:endParaRPr lang="en-US" sz="28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Self efficacy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none" kern="1200" dirty="0" smtClean="0"/>
            <a:t>Access</a:t>
          </a:r>
          <a:endParaRPr lang="en-US" sz="2600" u="none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none" kern="1200" dirty="0" smtClean="0"/>
            <a:t>Social Norms</a:t>
          </a:r>
          <a:endParaRPr lang="en-US" sz="2600" u="none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none" kern="1200" dirty="0" smtClean="0"/>
            <a:t>Cues to Action</a:t>
          </a:r>
          <a:endParaRPr lang="en-US" sz="2600" u="none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none" kern="1200" dirty="0" smtClean="0">
              <a:solidFill>
                <a:srgbClr val="FFFF00"/>
              </a:solidFill>
            </a:rPr>
            <a:t>Perceived Severity </a:t>
          </a:r>
          <a:endParaRPr lang="en-US" sz="2600" u="none" kern="1200" dirty="0">
            <a:solidFill>
              <a:srgbClr val="FFFF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none" kern="1200" dirty="0" smtClean="0">
              <a:solidFill>
                <a:srgbClr val="FFFF00"/>
              </a:solidFill>
            </a:rPr>
            <a:t>Action efficacy  </a:t>
          </a:r>
          <a:endParaRPr lang="en-US" sz="2600" u="none" kern="1200" dirty="0">
            <a:solidFill>
              <a:srgbClr val="FFFF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FFFF00"/>
              </a:solidFill>
            </a:rPr>
            <a:t>Positive consequences</a:t>
          </a:r>
          <a:endParaRPr lang="en-US" sz="2600" kern="1200" dirty="0">
            <a:solidFill>
              <a:srgbClr val="FFFF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FFFF00"/>
              </a:solidFill>
            </a:rPr>
            <a:t>Policy  </a:t>
          </a:r>
          <a:endParaRPr lang="en-US" sz="2600" kern="1200" dirty="0">
            <a:solidFill>
              <a:srgbClr val="FFFF00"/>
            </a:solidFill>
          </a:endParaRPr>
        </a:p>
      </dsp:txBody>
      <dsp:txXfrm rot="5400000">
        <a:off x="4418559" y="1119351"/>
        <a:ext cx="4106316" cy="335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E1944-97E5-264B-A7B5-90C951C05A87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53E5-177F-B94F-8043-42DD140C0BA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9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9C50-BDC9-2A48-BA50-D2635C5A8D28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7E846-99FA-8546-92CB-D510E516CCB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3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8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9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200" dirty="0" smtClean="0">
                <a:solidFill>
                  <a:schemeClr val="bg1"/>
                </a:solidFill>
              </a:rPr>
              <a:t>Built during colonial era</a:t>
            </a:r>
          </a:p>
          <a:p>
            <a:pPr>
              <a:lnSpc>
                <a:spcPct val="80000"/>
              </a:lnSpc>
            </a:pPr>
            <a:r>
              <a:rPr lang="en-US" altLang="en-US" sz="1200" dirty="0" smtClean="0">
                <a:solidFill>
                  <a:schemeClr val="bg1"/>
                </a:solidFill>
              </a:rPr>
              <a:t>Deterioration due to neglect, conflict, 2002 eruption</a:t>
            </a:r>
          </a:p>
          <a:p>
            <a:pPr>
              <a:lnSpc>
                <a:spcPct val="80000"/>
              </a:lnSpc>
            </a:pPr>
            <a:r>
              <a:rPr lang="en-US" altLang="en-US" sz="1200" dirty="0" smtClean="0">
                <a:solidFill>
                  <a:schemeClr val="bg1"/>
                </a:solidFill>
              </a:rPr>
              <a:t>No systematic revision or upgrade</a:t>
            </a:r>
          </a:p>
          <a:p>
            <a:pPr>
              <a:lnSpc>
                <a:spcPct val="80000"/>
              </a:lnSpc>
            </a:pPr>
            <a:r>
              <a:rPr lang="en-US" altLang="en-US" sz="1200" dirty="0" smtClean="0">
                <a:solidFill>
                  <a:schemeClr val="bg1"/>
                </a:solidFill>
              </a:rPr>
              <a:t>Supplies water directly to less than half the population</a:t>
            </a:r>
          </a:p>
          <a:p>
            <a:r>
              <a:rPr lang="en-US" altLang="en-US" sz="1200" dirty="0" smtClean="0">
                <a:solidFill>
                  <a:schemeClr val="bg1"/>
                </a:solidFill>
              </a:rPr>
              <a:t>Conflict and displacement in eastern Congo following 1994 Rwandan genocide and subsequent Congo wars</a:t>
            </a:r>
          </a:p>
          <a:p>
            <a:r>
              <a:rPr lang="en-US" altLang="en-US" sz="1200" dirty="0" smtClean="0">
                <a:solidFill>
                  <a:schemeClr val="bg1"/>
                </a:solidFill>
              </a:rPr>
              <a:t>Populations of Bukavu, Goma, have mushroomed</a:t>
            </a:r>
          </a:p>
          <a:p>
            <a:r>
              <a:rPr lang="en-US" altLang="en-US" sz="1200" dirty="0" smtClean="0">
                <a:solidFill>
                  <a:schemeClr val="bg1"/>
                </a:solidFill>
              </a:rPr>
              <a:t>Migrants settle marginal areas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4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16CFB0-40BD-4E72-8865-BE8037889492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C4E3FA5-B7E3-479D-9EB7-F56A9A437D56}" type="slidenum">
              <a:rPr lang="en-US" altLang="en-US">
                <a:latin typeface="Calibri" pitchFamily="34" charset="0"/>
              </a:rPr>
              <a:pPr algn="r"/>
              <a:t>3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9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7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3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E846-99FA-8546-92CB-D510E516CC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1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BRAND/11.%20Final%20Logo%20Files/MCbrand_Logo_Horizontal/Digital/MCbrand_Logo_Horizontal_Whit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marosz/Desktop/GoGoGo/MC_NEW_BRAND/11.%20Final%20Logo%20Files/Horizontal/Digital/MCbrand_Logo_Horizontal_PMS_186_PC.png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Whit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marosz/Desktop/GoGoGo/MC_NEW_BRAND/11.%20Final%20Logo%20Files/Horizontal/Digital/MCbrand_Logo_Horizontal_PMS_186_PC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/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Columns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54880" y="2039938"/>
            <a:ext cx="3931920" cy="3941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82880" tIns="182880" rIns="182880" bIns="182880" anchor="ctr" anchorCtr="0">
            <a:noAutofit/>
          </a:bodyPr>
          <a:lstStyle>
            <a:lvl1pPr marL="0" indent="0">
              <a:spcBef>
                <a:spcPts val="1200"/>
              </a:spcBef>
              <a:buSzPct val="120000"/>
              <a:buFontTx/>
              <a:buNone/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287338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2pPr>
            <a:lvl3pPr marL="628650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3pPr>
            <a:lvl4pPr marL="981075" indent="0">
              <a:buFontTx/>
              <a:buNone/>
              <a:tabLst/>
              <a:defRPr b="1" i="1">
                <a:latin typeface="Times New Roman"/>
                <a:cs typeface="Times New Roman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9938"/>
            <a:ext cx="4419600" cy="394229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593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48263" y="2039937"/>
            <a:ext cx="3538537" cy="19986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48264" y="4191000"/>
            <a:ext cx="1642003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51133" y="4191000"/>
            <a:ext cx="1735667" cy="163966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id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017432" y="0"/>
            <a:ext cx="5126568" cy="6858000"/>
          </a:xfrm>
          <a:custGeom>
            <a:avLst/>
            <a:gdLst>
              <a:gd name="connsiteX0" fmla="*/ 0 w 5126568"/>
              <a:gd name="connsiteY0" fmla="*/ 0 h 6858000"/>
              <a:gd name="connsiteX1" fmla="*/ 2535768 w 5126568"/>
              <a:gd name="connsiteY1" fmla="*/ 0 h 6858000"/>
              <a:gd name="connsiteX2" fmla="*/ 4114800 w 5126568"/>
              <a:gd name="connsiteY2" fmla="*/ 0 h 6858000"/>
              <a:gd name="connsiteX3" fmla="*/ 5126568 w 5126568"/>
              <a:gd name="connsiteY3" fmla="*/ 0 h 6858000"/>
              <a:gd name="connsiteX4" fmla="*/ 5126568 w 5126568"/>
              <a:gd name="connsiteY4" fmla="*/ 6858000 h 6858000"/>
              <a:gd name="connsiteX5" fmla="*/ 4114800 w 5126568"/>
              <a:gd name="connsiteY5" fmla="*/ 6858000 h 6858000"/>
              <a:gd name="connsiteX6" fmla="*/ 2535768 w 5126568"/>
              <a:gd name="connsiteY6" fmla="*/ 6858000 h 6858000"/>
              <a:gd name="connsiteX7" fmla="*/ 0 w 5126568"/>
              <a:gd name="connsiteY7" fmla="*/ 6858000 h 6858000"/>
              <a:gd name="connsiteX8" fmla="*/ 1061832 w 5126568"/>
              <a:gd name="connsiteY8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568" h="6858000">
                <a:moveTo>
                  <a:pt x="0" y="0"/>
                </a:moveTo>
                <a:lnTo>
                  <a:pt x="2535768" y="0"/>
                </a:lnTo>
                <a:lnTo>
                  <a:pt x="4114800" y="0"/>
                </a:lnTo>
                <a:lnTo>
                  <a:pt x="5126568" y="0"/>
                </a:lnTo>
                <a:lnTo>
                  <a:pt x="5126568" y="6858000"/>
                </a:lnTo>
                <a:lnTo>
                  <a:pt x="4114800" y="6858000"/>
                </a:lnTo>
                <a:lnTo>
                  <a:pt x="2535768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3941445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3941445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35814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340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arrow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929614" y="0"/>
            <a:ext cx="2214386" cy="6858000"/>
          </a:xfrm>
          <a:custGeom>
            <a:avLst/>
            <a:gdLst>
              <a:gd name="connsiteX0" fmla="*/ 0 w 2214386"/>
              <a:gd name="connsiteY0" fmla="*/ 0 h 6858000"/>
              <a:gd name="connsiteX1" fmla="*/ 2214386 w 2214386"/>
              <a:gd name="connsiteY1" fmla="*/ 0 h 6858000"/>
              <a:gd name="connsiteX2" fmla="*/ 2214386 w 2214386"/>
              <a:gd name="connsiteY2" fmla="*/ 6858000 h 6858000"/>
              <a:gd name="connsiteX3" fmla="*/ 0 w 2214386"/>
              <a:gd name="connsiteY3" fmla="*/ 6858000 h 6858000"/>
              <a:gd name="connsiteX4" fmla="*/ 1061832 w 2214386"/>
              <a:gd name="connsiteY4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386" h="6858000">
                <a:moveTo>
                  <a:pt x="0" y="0"/>
                </a:moveTo>
                <a:lnTo>
                  <a:pt x="2214386" y="0"/>
                </a:lnTo>
                <a:lnTo>
                  <a:pt x="2214386" y="6858000"/>
                </a:lnTo>
                <a:lnTo>
                  <a:pt x="0" y="6858000"/>
                </a:lnTo>
                <a:lnTo>
                  <a:pt x="1061832" y="3429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6236566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6236566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6236566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82" y="615624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Red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16371"/>
            <a:ext cx="8229600" cy="1021541"/>
          </a:xfrm>
        </p:spPr>
        <p:txBody>
          <a:bodyPr anchor="ctr"/>
          <a:lstStyle>
            <a:lvl1pPr algn="ctr">
              <a:defRPr sz="8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Re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195580" y="0"/>
            <a:ext cx="2670586" cy="6858000"/>
          </a:xfrm>
          <a:custGeom>
            <a:avLst/>
            <a:gdLst>
              <a:gd name="connsiteX0" fmla="*/ 0 w 2670586"/>
              <a:gd name="connsiteY0" fmla="*/ 0 h 6858000"/>
              <a:gd name="connsiteX1" fmla="*/ 263095 w 2670586"/>
              <a:gd name="connsiteY1" fmla="*/ 0 h 6858000"/>
              <a:gd name="connsiteX2" fmla="*/ 273543 w 2670586"/>
              <a:gd name="connsiteY2" fmla="*/ 0 h 6858000"/>
              <a:gd name="connsiteX3" fmla="*/ 537606 w 2670586"/>
              <a:gd name="connsiteY3" fmla="*/ 0 h 6858000"/>
              <a:gd name="connsiteX4" fmla="*/ 1608754 w 2670586"/>
              <a:gd name="connsiteY4" fmla="*/ 0 h 6858000"/>
              <a:gd name="connsiteX5" fmla="*/ 2670586 w 2670586"/>
              <a:gd name="connsiteY5" fmla="*/ 3429001 h 6858000"/>
              <a:gd name="connsiteX6" fmla="*/ 1608754 w 2670586"/>
              <a:gd name="connsiteY6" fmla="*/ 6858000 h 6858000"/>
              <a:gd name="connsiteX7" fmla="*/ 537606 w 2670586"/>
              <a:gd name="connsiteY7" fmla="*/ 6858000 h 6858000"/>
              <a:gd name="connsiteX8" fmla="*/ 273543 w 2670586"/>
              <a:gd name="connsiteY8" fmla="*/ 6858000 h 6858000"/>
              <a:gd name="connsiteX9" fmla="*/ 263095 w 2670586"/>
              <a:gd name="connsiteY9" fmla="*/ 6858000 h 6858000"/>
              <a:gd name="connsiteX10" fmla="*/ 0 w 267058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586" h="6858000">
                <a:moveTo>
                  <a:pt x="0" y="0"/>
                </a:moveTo>
                <a:lnTo>
                  <a:pt x="263095" y="0"/>
                </a:lnTo>
                <a:lnTo>
                  <a:pt x="273543" y="0"/>
                </a:lnTo>
                <a:lnTo>
                  <a:pt x="537606" y="0"/>
                </a:lnTo>
                <a:lnTo>
                  <a:pt x="1608754" y="0"/>
                </a:lnTo>
                <a:lnTo>
                  <a:pt x="2670586" y="3429001"/>
                </a:lnTo>
                <a:lnTo>
                  <a:pt x="1608754" y="6858000"/>
                </a:lnTo>
                <a:lnTo>
                  <a:pt x="537606" y="6858000"/>
                </a:lnTo>
                <a:lnTo>
                  <a:pt x="273543" y="6858000"/>
                </a:lnTo>
                <a:lnTo>
                  <a:pt x="2630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32000" y="2798756"/>
            <a:ext cx="6654799" cy="1265244"/>
          </a:xfrm>
        </p:spPr>
        <p:txBody>
          <a:bodyPr anchor="t"/>
          <a:lstStyle>
            <a:lvl1pPr algn="ctr">
              <a:lnSpc>
                <a:spcPct val="90000"/>
              </a:lnSpc>
              <a:defRPr sz="8000" b="1" i="1" cap="none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5074920" cy="6873240"/>
          </a:xfrm>
          <a:custGeom>
            <a:avLst/>
            <a:gdLst>
              <a:gd name="connsiteX0" fmla="*/ 0 w 4008120"/>
              <a:gd name="connsiteY0" fmla="*/ 0 h 6858000"/>
              <a:gd name="connsiteX1" fmla="*/ 2004060 w 4008120"/>
              <a:gd name="connsiteY1" fmla="*/ 0 h 6858000"/>
              <a:gd name="connsiteX2" fmla="*/ 4008120 w 4008120"/>
              <a:gd name="connsiteY2" fmla="*/ 3429000 h 6858000"/>
              <a:gd name="connsiteX3" fmla="*/ 2004060 w 4008120"/>
              <a:gd name="connsiteY3" fmla="*/ 6858000 h 6858000"/>
              <a:gd name="connsiteX4" fmla="*/ 0 w 4008120"/>
              <a:gd name="connsiteY4" fmla="*/ 6858000 h 6858000"/>
              <a:gd name="connsiteX5" fmla="*/ 0 w 4008120"/>
              <a:gd name="connsiteY5" fmla="*/ 0 h 6858000"/>
              <a:gd name="connsiteX0" fmla="*/ 0 w 5074920"/>
              <a:gd name="connsiteY0" fmla="*/ 0 h 6858000"/>
              <a:gd name="connsiteX1" fmla="*/ 2004060 w 5074920"/>
              <a:gd name="connsiteY1" fmla="*/ 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58000"/>
              <a:gd name="connsiteX1" fmla="*/ 4015740 w 5074920"/>
              <a:gd name="connsiteY1" fmla="*/ 15240 h 6858000"/>
              <a:gd name="connsiteX2" fmla="*/ 5074920 w 5074920"/>
              <a:gd name="connsiteY2" fmla="*/ 3444240 h 6858000"/>
              <a:gd name="connsiteX3" fmla="*/ 2004060 w 5074920"/>
              <a:gd name="connsiteY3" fmla="*/ 6858000 h 6858000"/>
              <a:gd name="connsiteX4" fmla="*/ 0 w 5074920"/>
              <a:gd name="connsiteY4" fmla="*/ 6858000 h 6858000"/>
              <a:gd name="connsiteX5" fmla="*/ 0 w 5074920"/>
              <a:gd name="connsiteY5" fmla="*/ 0 h 6858000"/>
              <a:gd name="connsiteX0" fmla="*/ 0 w 5074920"/>
              <a:gd name="connsiteY0" fmla="*/ 0 h 6873240"/>
              <a:gd name="connsiteX1" fmla="*/ 4015740 w 5074920"/>
              <a:gd name="connsiteY1" fmla="*/ 15240 h 6873240"/>
              <a:gd name="connsiteX2" fmla="*/ 5074920 w 5074920"/>
              <a:gd name="connsiteY2" fmla="*/ 3444240 h 6873240"/>
              <a:gd name="connsiteX3" fmla="*/ 4015740 w 5074920"/>
              <a:gd name="connsiteY3" fmla="*/ 6873240 h 6873240"/>
              <a:gd name="connsiteX4" fmla="*/ 0 w 5074920"/>
              <a:gd name="connsiteY4" fmla="*/ 6858000 h 6873240"/>
              <a:gd name="connsiteX5" fmla="*/ 0 w 5074920"/>
              <a:gd name="connsiteY5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4920" h="6873240">
                <a:moveTo>
                  <a:pt x="0" y="0"/>
                </a:moveTo>
                <a:lnTo>
                  <a:pt x="4015740" y="15240"/>
                </a:lnTo>
                <a:lnTo>
                  <a:pt x="5074920" y="3444240"/>
                </a:lnTo>
                <a:lnTo>
                  <a:pt x="4015740" y="68732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Cbrand_Logo_Vertical_PMS_186_P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0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057819" cy="6858000"/>
          </a:xfrm>
          <a:custGeom>
            <a:avLst/>
            <a:gdLst>
              <a:gd name="connsiteX0" fmla="*/ 0 w 5057819"/>
              <a:gd name="connsiteY0" fmla="*/ 0 h 6858000"/>
              <a:gd name="connsiteX1" fmla="*/ 764166 w 5057819"/>
              <a:gd name="connsiteY1" fmla="*/ 0 h 6858000"/>
              <a:gd name="connsiteX2" fmla="*/ 1589628 w 5057819"/>
              <a:gd name="connsiteY2" fmla="*/ 0 h 6858000"/>
              <a:gd name="connsiteX3" fmla="*/ 1618548 w 5057819"/>
              <a:gd name="connsiteY3" fmla="*/ 0 h 6858000"/>
              <a:gd name="connsiteX4" fmla="*/ 1646238 w 5057819"/>
              <a:gd name="connsiteY4" fmla="*/ 0 h 6858000"/>
              <a:gd name="connsiteX5" fmla="*/ 2660776 w 5057819"/>
              <a:gd name="connsiteY5" fmla="*/ 0 h 6858000"/>
              <a:gd name="connsiteX6" fmla="*/ 2924839 w 5057819"/>
              <a:gd name="connsiteY6" fmla="*/ 0 h 6858000"/>
              <a:gd name="connsiteX7" fmla="*/ 3995987 w 5057819"/>
              <a:gd name="connsiteY7" fmla="*/ 0 h 6858000"/>
              <a:gd name="connsiteX8" fmla="*/ 5057819 w 5057819"/>
              <a:gd name="connsiteY8" fmla="*/ 3429001 h 6858000"/>
              <a:gd name="connsiteX9" fmla="*/ 3995987 w 5057819"/>
              <a:gd name="connsiteY9" fmla="*/ 6858000 h 6858000"/>
              <a:gd name="connsiteX10" fmla="*/ 2924839 w 5057819"/>
              <a:gd name="connsiteY10" fmla="*/ 6858000 h 6858000"/>
              <a:gd name="connsiteX11" fmla="*/ 2660776 w 5057819"/>
              <a:gd name="connsiteY11" fmla="*/ 6858000 h 6858000"/>
              <a:gd name="connsiteX12" fmla="*/ 1646238 w 5057819"/>
              <a:gd name="connsiteY12" fmla="*/ 6858000 h 6858000"/>
              <a:gd name="connsiteX13" fmla="*/ 1618548 w 5057819"/>
              <a:gd name="connsiteY13" fmla="*/ 6858000 h 6858000"/>
              <a:gd name="connsiteX14" fmla="*/ 1589628 w 5057819"/>
              <a:gd name="connsiteY14" fmla="*/ 6858000 h 6858000"/>
              <a:gd name="connsiteX15" fmla="*/ 764166 w 5057819"/>
              <a:gd name="connsiteY15" fmla="*/ 6858000 h 6858000"/>
              <a:gd name="connsiteX16" fmla="*/ 0 w 505781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781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995987" y="0"/>
                </a:lnTo>
                <a:lnTo>
                  <a:pt x="5057819" y="3429001"/>
                </a:lnTo>
                <a:lnTo>
                  <a:pt x="3995987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Picture 5" descr="MCbrand_Logo_Vertical_PMS_186_P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84" y="2012979"/>
            <a:ext cx="1541541" cy="198752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1948" y="4656525"/>
            <a:ext cx="4038013" cy="321874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Name</a:t>
            </a:r>
            <a:endParaRPr lang="en-US" dirty="0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61836" y="4978399"/>
            <a:ext cx="4038236" cy="119380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email@mercycorps.org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2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9"/>
          </p:nvPr>
        </p:nvSpPr>
        <p:spPr>
          <a:xfrm>
            <a:off x="1665625" y="2132472"/>
            <a:ext cx="6659226" cy="159385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132473"/>
            <a:ext cx="552450" cy="1593850"/>
          </a:xfrm>
          <a:prstGeom prst="rect">
            <a:avLst/>
          </a:prstGeom>
        </p:spPr>
      </p:pic>
      <p:sp>
        <p:nvSpPr>
          <p:cNvPr id="15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1665625" y="3886200"/>
            <a:ext cx="6659226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100" baseline="0">
                <a:solidFill>
                  <a:srgbClr val="96979B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Attribution here</a:t>
            </a:r>
            <a:endParaRPr lang="en-US" dirty="0"/>
          </a:p>
        </p:txBody>
      </p:sp>
      <p:pic>
        <p:nvPicPr>
          <p:cNvPr id="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846797" cy="6858000"/>
          </a:xfrm>
          <a:custGeom>
            <a:avLst/>
            <a:gdLst>
              <a:gd name="connsiteX0" fmla="*/ 0 w 2846797"/>
              <a:gd name="connsiteY0" fmla="*/ 0 h 6858000"/>
              <a:gd name="connsiteX1" fmla="*/ 449754 w 2846797"/>
              <a:gd name="connsiteY1" fmla="*/ 0 h 6858000"/>
              <a:gd name="connsiteX2" fmla="*/ 713817 w 2846797"/>
              <a:gd name="connsiteY2" fmla="*/ 0 h 6858000"/>
              <a:gd name="connsiteX3" fmla="*/ 1784965 w 2846797"/>
              <a:gd name="connsiteY3" fmla="*/ 0 h 6858000"/>
              <a:gd name="connsiteX4" fmla="*/ 2846797 w 2846797"/>
              <a:gd name="connsiteY4" fmla="*/ 3429001 h 6858000"/>
              <a:gd name="connsiteX5" fmla="*/ 1784965 w 2846797"/>
              <a:gd name="connsiteY5" fmla="*/ 6858000 h 6858000"/>
              <a:gd name="connsiteX6" fmla="*/ 713817 w 2846797"/>
              <a:gd name="connsiteY6" fmla="*/ 6858000 h 6858000"/>
              <a:gd name="connsiteX7" fmla="*/ 449754 w 2846797"/>
              <a:gd name="connsiteY7" fmla="*/ 6858000 h 6858000"/>
              <a:gd name="connsiteX8" fmla="*/ 0 w 284679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97" h="6858000">
                <a:moveTo>
                  <a:pt x="0" y="0"/>
                </a:moveTo>
                <a:lnTo>
                  <a:pt x="449754" y="0"/>
                </a:lnTo>
                <a:lnTo>
                  <a:pt x="713817" y="0"/>
                </a:lnTo>
                <a:lnTo>
                  <a:pt x="1784965" y="0"/>
                </a:lnTo>
                <a:lnTo>
                  <a:pt x="2846797" y="3429001"/>
                </a:lnTo>
                <a:lnTo>
                  <a:pt x="1784965" y="6858000"/>
                </a:lnTo>
                <a:lnTo>
                  <a:pt x="713817" y="6858000"/>
                </a:lnTo>
                <a:lnTo>
                  <a:pt x="449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>
              <a:buFont typeface="Arial" charset="0"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288324" y="1723290"/>
            <a:ext cx="6433189" cy="16220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endParaRPr lang="en-US" dirty="0">
              <a:solidFill>
                <a:srgbClr val="D01D2B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288325" y="3552089"/>
            <a:ext cx="6433188" cy="1338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None/>
              <a:tabLst/>
              <a:defRPr sz="3200" b="0" i="0" kern="1200" cap="none" spc="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28832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288326" y="1672488"/>
            <a:ext cx="5684656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rgbClr val="D01D2B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TITLE TITLE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8326" y="3501287"/>
            <a:ext cx="5684656" cy="115512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sp>
        <p:nvSpPr>
          <p:cNvPr id="2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328832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0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11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328832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328832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48335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625" y="233567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2335670"/>
            <a:ext cx="381898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665625" y="762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665625" y="4191000"/>
            <a:ext cx="6299054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4191000"/>
            <a:ext cx="381898" cy="1101797"/>
          </a:xfrm>
          <a:prstGeom prst="rect">
            <a:avLst/>
          </a:prstGeom>
        </p:spPr>
      </p:pic>
      <p:pic>
        <p:nvPicPr>
          <p:cNvPr id="12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6004-4DB8-45EE-99AF-9B1CD890EE7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640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731"/>
            <a:ext cx="8229600" cy="1021541"/>
          </a:xfrm>
        </p:spPr>
        <p:txBody>
          <a:bodyPr/>
          <a:lstStyle>
            <a:lvl1pPr algn="ctr">
              <a:defRPr sz="130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MCbrand_Logo_Horizontal_White.png" descr="/Users/mmarosz/Desktop/GoGoGo/MC_NEW_BRAND/11. Final Logo Files/Horizontal/Digital/MCbrand_Logo_Horizontal_White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64" y="4346219"/>
            <a:ext cx="3370072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" y="0"/>
            <a:ext cx="1473997" cy="6858000"/>
          </a:xfrm>
          <a:custGeom>
            <a:avLst/>
            <a:gdLst>
              <a:gd name="connsiteX0" fmla="*/ 0 w 1473997"/>
              <a:gd name="connsiteY0" fmla="*/ 0 h 6858000"/>
              <a:gd name="connsiteX1" fmla="*/ 412165 w 1473997"/>
              <a:gd name="connsiteY1" fmla="*/ 0 h 6858000"/>
              <a:gd name="connsiteX2" fmla="*/ 1473997 w 1473997"/>
              <a:gd name="connsiteY2" fmla="*/ 3429001 h 6858000"/>
              <a:gd name="connsiteX3" fmla="*/ 412165 w 1473997"/>
              <a:gd name="connsiteY3" fmla="*/ 6858000 h 6858000"/>
              <a:gd name="connsiteX4" fmla="*/ 0 w 147399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997" h="6858000">
                <a:moveTo>
                  <a:pt x="0" y="0"/>
                </a:moveTo>
                <a:lnTo>
                  <a:pt x="412165" y="0"/>
                </a:lnTo>
                <a:lnTo>
                  <a:pt x="1473997" y="3429001"/>
                </a:lnTo>
                <a:lnTo>
                  <a:pt x="4121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41944" y="1723290"/>
            <a:ext cx="6931038" cy="1622095"/>
          </a:xfrm>
        </p:spPr>
        <p:txBody>
          <a:bodyPr anchor="b"/>
          <a:lstStyle>
            <a:lvl1pPr>
              <a:lnSpc>
                <a:spcPct val="90000"/>
              </a:lnSpc>
              <a:defRPr sz="4400" b="1" i="0" cap="all" baseline="0">
                <a:solidFill>
                  <a:schemeClr val="tx1"/>
                </a:solidFill>
                <a:latin typeface="Arial Black"/>
                <a:ea typeface="Arial Black" charset="0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1944" y="3552090"/>
            <a:ext cx="6931037" cy="116479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200" b="0" i="0" cap="none" spc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sp>
        <p:nvSpPr>
          <p:cNvPr id="9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2041945" y="4878358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0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2041945" y="5140700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2041945" y="5572502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2041945" y="5834844"/>
            <a:ext cx="4018408" cy="2538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/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34600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8227739" cy="6858000"/>
          </a:xfrm>
          <a:custGeom>
            <a:avLst/>
            <a:gdLst>
              <a:gd name="connsiteX0" fmla="*/ 0 w 8227739"/>
              <a:gd name="connsiteY0" fmla="*/ 0 h 6858000"/>
              <a:gd name="connsiteX1" fmla="*/ 764166 w 8227739"/>
              <a:gd name="connsiteY1" fmla="*/ 0 h 6858000"/>
              <a:gd name="connsiteX2" fmla="*/ 1589628 w 8227739"/>
              <a:gd name="connsiteY2" fmla="*/ 0 h 6858000"/>
              <a:gd name="connsiteX3" fmla="*/ 1618548 w 8227739"/>
              <a:gd name="connsiteY3" fmla="*/ 0 h 6858000"/>
              <a:gd name="connsiteX4" fmla="*/ 1646238 w 8227739"/>
              <a:gd name="connsiteY4" fmla="*/ 0 h 6858000"/>
              <a:gd name="connsiteX5" fmla="*/ 2660776 w 8227739"/>
              <a:gd name="connsiteY5" fmla="*/ 0 h 6858000"/>
              <a:gd name="connsiteX6" fmla="*/ 2924839 w 8227739"/>
              <a:gd name="connsiteY6" fmla="*/ 0 h 6858000"/>
              <a:gd name="connsiteX7" fmla="*/ 3169920 w 8227739"/>
              <a:gd name="connsiteY7" fmla="*/ 0 h 6858000"/>
              <a:gd name="connsiteX8" fmla="*/ 3934086 w 8227739"/>
              <a:gd name="connsiteY8" fmla="*/ 0 h 6858000"/>
              <a:gd name="connsiteX9" fmla="*/ 3995987 w 8227739"/>
              <a:gd name="connsiteY9" fmla="*/ 0 h 6858000"/>
              <a:gd name="connsiteX10" fmla="*/ 4759548 w 8227739"/>
              <a:gd name="connsiteY10" fmla="*/ 0 h 6858000"/>
              <a:gd name="connsiteX11" fmla="*/ 4788468 w 8227739"/>
              <a:gd name="connsiteY11" fmla="*/ 0 h 6858000"/>
              <a:gd name="connsiteX12" fmla="*/ 4816158 w 8227739"/>
              <a:gd name="connsiteY12" fmla="*/ 0 h 6858000"/>
              <a:gd name="connsiteX13" fmla="*/ 5830696 w 8227739"/>
              <a:gd name="connsiteY13" fmla="*/ 0 h 6858000"/>
              <a:gd name="connsiteX14" fmla="*/ 6094759 w 8227739"/>
              <a:gd name="connsiteY14" fmla="*/ 0 h 6858000"/>
              <a:gd name="connsiteX15" fmla="*/ 7165907 w 8227739"/>
              <a:gd name="connsiteY15" fmla="*/ 0 h 6858000"/>
              <a:gd name="connsiteX16" fmla="*/ 8227739 w 8227739"/>
              <a:gd name="connsiteY16" fmla="*/ 3429001 h 6858000"/>
              <a:gd name="connsiteX17" fmla="*/ 7165907 w 8227739"/>
              <a:gd name="connsiteY17" fmla="*/ 6858000 h 6858000"/>
              <a:gd name="connsiteX18" fmla="*/ 6094759 w 8227739"/>
              <a:gd name="connsiteY18" fmla="*/ 6858000 h 6858000"/>
              <a:gd name="connsiteX19" fmla="*/ 5830696 w 8227739"/>
              <a:gd name="connsiteY19" fmla="*/ 6858000 h 6858000"/>
              <a:gd name="connsiteX20" fmla="*/ 4816158 w 8227739"/>
              <a:gd name="connsiteY20" fmla="*/ 6858000 h 6858000"/>
              <a:gd name="connsiteX21" fmla="*/ 4788468 w 8227739"/>
              <a:gd name="connsiteY21" fmla="*/ 6858000 h 6858000"/>
              <a:gd name="connsiteX22" fmla="*/ 4759548 w 8227739"/>
              <a:gd name="connsiteY22" fmla="*/ 6858000 h 6858000"/>
              <a:gd name="connsiteX23" fmla="*/ 3995987 w 8227739"/>
              <a:gd name="connsiteY23" fmla="*/ 6858000 h 6858000"/>
              <a:gd name="connsiteX24" fmla="*/ 3934086 w 8227739"/>
              <a:gd name="connsiteY24" fmla="*/ 6858000 h 6858000"/>
              <a:gd name="connsiteX25" fmla="*/ 3169920 w 8227739"/>
              <a:gd name="connsiteY25" fmla="*/ 6858000 h 6858000"/>
              <a:gd name="connsiteX26" fmla="*/ 2924839 w 8227739"/>
              <a:gd name="connsiteY26" fmla="*/ 6858000 h 6858000"/>
              <a:gd name="connsiteX27" fmla="*/ 2660776 w 8227739"/>
              <a:gd name="connsiteY27" fmla="*/ 6858000 h 6858000"/>
              <a:gd name="connsiteX28" fmla="*/ 1646238 w 8227739"/>
              <a:gd name="connsiteY28" fmla="*/ 6858000 h 6858000"/>
              <a:gd name="connsiteX29" fmla="*/ 1618548 w 8227739"/>
              <a:gd name="connsiteY29" fmla="*/ 6858000 h 6858000"/>
              <a:gd name="connsiteX30" fmla="*/ 1589628 w 8227739"/>
              <a:gd name="connsiteY30" fmla="*/ 6858000 h 6858000"/>
              <a:gd name="connsiteX31" fmla="*/ 764166 w 8227739"/>
              <a:gd name="connsiteY31" fmla="*/ 6858000 h 6858000"/>
              <a:gd name="connsiteX32" fmla="*/ 0 w 8227739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27739" h="6858000">
                <a:moveTo>
                  <a:pt x="0" y="0"/>
                </a:moveTo>
                <a:lnTo>
                  <a:pt x="764166" y="0"/>
                </a:lnTo>
                <a:lnTo>
                  <a:pt x="1589628" y="0"/>
                </a:lnTo>
                <a:lnTo>
                  <a:pt x="1618548" y="0"/>
                </a:lnTo>
                <a:lnTo>
                  <a:pt x="1646238" y="0"/>
                </a:lnTo>
                <a:lnTo>
                  <a:pt x="2660776" y="0"/>
                </a:lnTo>
                <a:lnTo>
                  <a:pt x="2924839" y="0"/>
                </a:lnTo>
                <a:lnTo>
                  <a:pt x="3169920" y="0"/>
                </a:lnTo>
                <a:lnTo>
                  <a:pt x="3934086" y="0"/>
                </a:lnTo>
                <a:lnTo>
                  <a:pt x="3995987" y="0"/>
                </a:lnTo>
                <a:lnTo>
                  <a:pt x="4759548" y="0"/>
                </a:lnTo>
                <a:lnTo>
                  <a:pt x="4788468" y="0"/>
                </a:lnTo>
                <a:lnTo>
                  <a:pt x="4816158" y="0"/>
                </a:lnTo>
                <a:lnTo>
                  <a:pt x="5830696" y="0"/>
                </a:lnTo>
                <a:lnTo>
                  <a:pt x="6094759" y="0"/>
                </a:lnTo>
                <a:lnTo>
                  <a:pt x="7165907" y="0"/>
                </a:lnTo>
                <a:lnTo>
                  <a:pt x="8227739" y="3429001"/>
                </a:lnTo>
                <a:lnTo>
                  <a:pt x="7165907" y="6858000"/>
                </a:lnTo>
                <a:lnTo>
                  <a:pt x="6094759" y="6858000"/>
                </a:lnTo>
                <a:lnTo>
                  <a:pt x="5830696" y="6858000"/>
                </a:lnTo>
                <a:lnTo>
                  <a:pt x="4816158" y="6858000"/>
                </a:lnTo>
                <a:lnTo>
                  <a:pt x="4788468" y="6858000"/>
                </a:lnTo>
                <a:lnTo>
                  <a:pt x="4759548" y="6858000"/>
                </a:lnTo>
                <a:lnTo>
                  <a:pt x="3995987" y="6858000"/>
                </a:lnTo>
                <a:lnTo>
                  <a:pt x="3934086" y="6858000"/>
                </a:lnTo>
                <a:lnTo>
                  <a:pt x="3169920" y="6858000"/>
                </a:lnTo>
                <a:lnTo>
                  <a:pt x="2924839" y="6858000"/>
                </a:lnTo>
                <a:lnTo>
                  <a:pt x="2660776" y="6858000"/>
                </a:lnTo>
                <a:lnTo>
                  <a:pt x="1646238" y="6858000"/>
                </a:lnTo>
                <a:lnTo>
                  <a:pt x="1618548" y="6858000"/>
                </a:lnTo>
                <a:lnTo>
                  <a:pt x="1589628" y="6858000"/>
                </a:lnTo>
                <a:lnTo>
                  <a:pt x="7641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6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38"/>
            <a:ext cx="8229600" cy="3941762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defRPr sz="1800"/>
            </a:lvl1pPr>
            <a:lvl2pPr marL="522288" indent="-234950">
              <a:buFont typeface="Arial" charset="0"/>
              <a:buChar char="•"/>
              <a:tabLst/>
              <a:defRPr sz="1600"/>
            </a:lvl2pPr>
            <a:lvl3pPr marL="863600" indent="-234950">
              <a:tabLst/>
              <a:defRPr sz="1600"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10339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41445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0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754880" y="2743200"/>
            <a:ext cx="3931920" cy="323850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SzPct val="120000"/>
              <a:defRPr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4814"/>
            <a:ext cx="8229600" cy="517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91619"/>
            <a:ext cx="82296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1532467"/>
            <a:ext cx="8229600" cy="113453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SzPct val="100000"/>
              <a:buFontTx/>
              <a:buNone/>
              <a:defRPr b="1"/>
            </a:lvl1pPr>
            <a:lvl2pPr marL="522288" indent="-234950">
              <a:buFont typeface="Arial" charset="0"/>
              <a:buChar char="•"/>
              <a:tabLst/>
              <a:defRPr/>
            </a:lvl2pPr>
            <a:lvl3pPr marL="863600" indent="-234950">
              <a:tabLst/>
              <a:defRPr/>
            </a:lvl3pPr>
            <a:lvl4pPr marL="1204913" indent="-2238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MCbrand_Logo_Horizontal_PMS_186_PC.png" descr="/Users/mmarosz/Desktop/GoGoGo/MC_NEW_BRAND/11. Final Logo Files/Horizontal/Digital/MCbrand_Logo_Horizontal_PMS_186_PC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688" r:id="rId3"/>
    <p:sldLayoutId id="2147483675" r:id="rId4"/>
    <p:sldLayoutId id="2147483694" r:id="rId5"/>
    <p:sldLayoutId id="2147483671" r:id="rId6"/>
    <p:sldLayoutId id="2147483692" r:id="rId7"/>
    <p:sldLayoutId id="2147483693" r:id="rId8"/>
    <p:sldLayoutId id="2147483649" r:id="rId9"/>
    <p:sldLayoutId id="2147483689" r:id="rId10"/>
    <p:sldLayoutId id="2147483690" r:id="rId11"/>
    <p:sldLayoutId id="2147483691" r:id="rId12"/>
    <p:sldLayoutId id="2147483696" r:id="rId13"/>
    <p:sldLayoutId id="2147483676" r:id="rId14"/>
    <p:sldLayoutId id="2147483703" r:id="rId15"/>
    <p:sldLayoutId id="2147483699" r:id="rId16"/>
    <p:sldLayoutId id="2147483698" r:id="rId17"/>
    <p:sldLayoutId id="2147483697" r:id="rId18"/>
    <p:sldLayoutId id="2147483700" r:id="rId19"/>
    <p:sldLayoutId id="2147483701" r:id="rId20"/>
    <p:sldLayoutId id="2147483705" r:id="rId2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 cap="none" spc="100" baseline="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33363" indent="-233363" algn="l" defTabSz="457200" rtl="0" eaLnBrk="1" latinLnBrk="0" hangingPunct="1">
        <a:spcBef>
          <a:spcPts val="1200"/>
        </a:spcBef>
        <a:spcAft>
          <a:spcPts val="0"/>
        </a:spcAft>
        <a:buSzPct val="100000"/>
        <a:buFontTx/>
        <a:buBlip>
          <a:blip r:embed="rId23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566738" algn="l" defTabSz="457200" rtl="0" eaLnBrk="1" latinLnBrk="0" hangingPunct="1">
        <a:spcBef>
          <a:spcPts val="600"/>
        </a:spcBef>
        <a:buFont typeface="Arial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12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58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orient="horz" pos="447" userDrawn="1">
          <p15:clr>
            <a:srgbClr val="F26B43"/>
          </p15:clr>
        </p15:guide>
        <p15:guide id="10" orient="horz" pos="1152" userDrawn="1">
          <p15:clr>
            <a:srgbClr val="F26B43"/>
          </p15:clr>
        </p15:guide>
        <p15:guide id="11" orient="horz" pos="1410" userDrawn="1">
          <p15:clr>
            <a:srgbClr val="F26B43"/>
          </p15:clr>
        </p15:guide>
        <p15:guide id="12" pos="1519" userDrawn="1">
          <p15:clr>
            <a:srgbClr val="F26B43"/>
          </p15:clr>
        </p15:guide>
        <p15:guide id="13" pos="1110" userDrawn="1">
          <p15:clr>
            <a:srgbClr val="F26B43"/>
          </p15:clr>
        </p15:guide>
        <p15:guide id="14" orient="horz" pos="3147" userDrawn="1">
          <p15:clr>
            <a:srgbClr val="F26B43"/>
          </p15:clr>
        </p15:guide>
        <p15:guide id="15" pos="993" userDrawn="1">
          <p15:clr>
            <a:srgbClr val="F26B43"/>
          </p15:clr>
        </p15:guide>
        <p15:guide id="16" orient="horz" pos="1803" userDrawn="1">
          <p15:clr>
            <a:srgbClr val="F26B43"/>
          </p15:clr>
        </p15:guide>
        <p15:guide id="17" orient="horz" pos="504" userDrawn="1">
          <p15:clr>
            <a:srgbClr val="F26B43"/>
          </p15:clr>
        </p15:guide>
        <p15:guide id="18" orient="horz" pos="1285" userDrawn="1">
          <p15:clr>
            <a:srgbClr val="F26B43"/>
          </p15:clr>
        </p15:guide>
        <p15:guide id="19" pos="2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weber@mercycorps.org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file://localhost/Users/mmarosz/Desktop/GoGoGo/MC_BRAND/11.%20Final%20Logo%20Files/MCbrand_Logo_Horizontal/Digital/MCbrand_Logo_Horizontal_Whit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pour une image  1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fr-BE" sz="2400" dirty="0" smtClean="0"/>
              <a:t>Nicole Weber</a:t>
            </a:r>
            <a:endParaRPr lang="fr-BE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Designing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smtClean="0">
                <a:solidFill>
                  <a:schemeClr val="tx2"/>
                </a:solidFill>
              </a:rPr>
              <a:t>for </a:t>
            </a:r>
            <a:r>
              <a:rPr lang="en-US" dirty="0" smtClean="0">
                <a:solidFill>
                  <a:schemeClr val="tx2"/>
                </a:solidFill>
              </a:rPr>
              <a:t>behavior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smtClean="0">
                <a:solidFill>
                  <a:schemeClr val="tx2"/>
                </a:solidFill>
              </a:rPr>
              <a:t>change (DBC) in IMAGINE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Hygiene</a:t>
            </a:r>
            <a:r>
              <a:rPr lang="fr-BE" dirty="0" smtClean="0"/>
              <a:t> </a:t>
            </a:r>
            <a:r>
              <a:rPr lang="fr-BE" dirty="0" smtClean="0"/>
              <a:t>and Behavior</a:t>
            </a:r>
            <a:r>
              <a:rPr lang="fr-BE" dirty="0"/>
              <a:t> </a:t>
            </a:r>
            <a:r>
              <a:rPr lang="fr-BE" dirty="0" smtClean="0"/>
              <a:t>Change 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r-BE" sz="1600" dirty="0" smtClean="0"/>
              <a:t>Hygiene and Behavior Change Delivery Manager </a:t>
            </a:r>
            <a:r>
              <a:rPr lang="fr-BE" sz="1600" dirty="0"/>
              <a:t>nweber@mercycorps.org 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1" y="6275704"/>
            <a:ext cx="574799" cy="5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98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786" y="290318"/>
            <a:ext cx="8229600" cy="1033986"/>
          </a:xfrm>
        </p:spPr>
        <p:txBody>
          <a:bodyPr/>
          <a:lstStyle/>
          <a:p>
            <a:r>
              <a:rPr lang="en-US" dirty="0" smtClean="0"/>
              <a:t>Boys collect water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811434"/>
              </p:ext>
            </p:extLst>
          </p:nvPr>
        </p:nvGraphicFramePr>
        <p:xfrm>
          <a:off x="764496" y="1001242"/>
          <a:ext cx="7882890" cy="47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66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7614"/>
            <a:ext cx="8229600" cy="1059386"/>
          </a:xfrm>
        </p:spPr>
        <p:txBody>
          <a:bodyPr/>
          <a:lstStyle/>
          <a:p>
            <a:r>
              <a:rPr lang="en-US" sz="4000" dirty="0" smtClean="0"/>
              <a:t>Mothers/ fathers HWWS in Goma</a:t>
            </a:r>
            <a:endParaRPr lang="en-US" sz="40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886925282"/>
              </p:ext>
            </p:extLst>
          </p:nvPr>
        </p:nvGraphicFramePr>
        <p:xfrm>
          <a:off x="315309" y="1008994"/>
          <a:ext cx="8529145" cy="559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3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results </a:t>
            </a:r>
            <a:endParaRPr lang="en-US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42264"/>
            <a:ext cx="4419600" cy="294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123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4132263"/>
            <a:ext cx="17351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270000" y="5830665"/>
            <a:ext cx="341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Photos  taken by  consultant  Ramon </a:t>
            </a:r>
            <a:r>
              <a:rPr lang="en-US" sz="900" dirty="0"/>
              <a:t>Sanchez </a:t>
            </a:r>
            <a:r>
              <a:rPr lang="en-US" sz="900" dirty="0" smtClean="0"/>
              <a:t> Orense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96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Care groups </a:t>
            </a:r>
            <a:endParaRPr lang="en-US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" y="1329899"/>
            <a:ext cx="4103334" cy="53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20" y="1329899"/>
            <a:ext cx="4010025" cy="53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0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0719" y="1440848"/>
            <a:ext cx="5218384" cy="39422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Knock </a:t>
            </a:r>
            <a:r>
              <a:rPr lang="en-US" i="1" dirty="0"/>
              <a:t>on the door</a:t>
            </a:r>
          </a:p>
          <a:p>
            <a:pPr marL="0" indent="0">
              <a:buNone/>
            </a:pPr>
            <a:r>
              <a:rPr lang="en-US" dirty="0"/>
              <a:t>Mother: </a:t>
            </a:r>
            <a:r>
              <a:rPr lang="en-US" dirty="0" smtClean="0"/>
              <a:t>Neighbor, </a:t>
            </a:r>
            <a:r>
              <a:rPr lang="en-US" dirty="0"/>
              <a:t>how are you doing?</a:t>
            </a:r>
          </a:p>
          <a:p>
            <a:pPr marL="0" indent="0">
              <a:buNone/>
            </a:pPr>
            <a:r>
              <a:rPr lang="en-US" dirty="0"/>
              <a:t>Neighbor: it’s going well, come in.</a:t>
            </a:r>
          </a:p>
          <a:p>
            <a:pPr marL="0" indent="0">
              <a:buNone/>
            </a:pPr>
            <a:r>
              <a:rPr lang="en-US" dirty="0"/>
              <a:t>Mother: what is going on? I see your baby is going to the bathroom everywhere!</a:t>
            </a:r>
          </a:p>
          <a:p>
            <a:pPr marL="0" indent="0">
              <a:buNone/>
            </a:pPr>
            <a:r>
              <a:rPr lang="en-US" dirty="0"/>
              <a:t>Neighbor: yes I know but I don't have </a:t>
            </a:r>
            <a:r>
              <a:rPr lang="en-US" dirty="0" smtClean="0"/>
              <a:t>time </a:t>
            </a:r>
            <a:r>
              <a:rPr lang="en-US" dirty="0"/>
              <a:t>to take her to the health center, it’s too far!</a:t>
            </a:r>
          </a:p>
          <a:p>
            <a:pPr marL="0" indent="0">
              <a:buNone/>
            </a:pPr>
            <a:r>
              <a:rPr lang="en-US" dirty="0"/>
              <a:t>Mother: Too far, my dear. It is right in our neighborhood. Come, let me walk with you! No distance is to far to save our kid’s </a:t>
            </a:r>
            <a:r>
              <a:rPr lang="en-US" dirty="0" smtClean="0"/>
              <a:t>lives.</a:t>
            </a:r>
          </a:p>
          <a:p>
            <a:pPr marL="0" indent="0">
              <a:buNone/>
            </a:pPr>
            <a:r>
              <a:rPr lang="en-US" dirty="0" smtClean="0"/>
              <a:t>Moms! </a:t>
            </a:r>
            <a:r>
              <a:rPr lang="en-US" dirty="0"/>
              <a:t>Your health center is close and can treat the illnesses of your kids. </a:t>
            </a:r>
            <a:r>
              <a:rPr lang="en-US" dirty="0" smtClean="0"/>
              <a:t>Diarrhea can kill! </a:t>
            </a:r>
            <a:r>
              <a:rPr lang="en-US" dirty="0"/>
              <a:t>Bring your child to the health center when he has the diarrhea. More than three liquid stools a day or stools with </a:t>
            </a:r>
            <a:r>
              <a:rPr lang="en-US" dirty="0" smtClean="0"/>
              <a:t>blood need </a:t>
            </a:r>
            <a:r>
              <a:rPr lang="en-US" dirty="0"/>
              <a:t>rapid health care. Don’t wait!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0718" y="794814"/>
            <a:ext cx="8229600" cy="1059386"/>
          </a:xfrm>
        </p:spPr>
        <p:txBody>
          <a:bodyPr/>
          <a:lstStyle/>
          <a:p>
            <a:r>
              <a:rPr lang="en-US" dirty="0" smtClean="0"/>
              <a:t>Radio spots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7" b="16317"/>
          <a:stretch>
            <a:fillRect/>
          </a:stretch>
        </p:blipFill>
        <p:spPr bwMode="auto">
          <a:xfrm>
            <a:off x="5754688" y="2039938"/>
            <a:ext cx="2932112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6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64" y="1094920"/>
            <a:ext cx="3998135" cy="48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999740"/>
            <a:ext cx="4419600" cy="39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1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checklists on </a:t>
            </a:r>
            <a:r>
              <a:rPr lang="en-US" dirty="0" smtClean="0"/>
              <a:t>DBC application</a:t>
            </a:r>
            <a:endParaRPr lang="en-US" dirty="0"/>
          </a:p>
        </p:txBody>
      </p:sp>
      <p:pic>
        <p:nvPicPr>
          <p:cNvPr id="10" name="Picture 2" descr="C:\Users\user\AppData\Roaming\Skype\niweber6\media_messaging\media_cache_v2\^A84D233B3D080A5DB266803FD240878110D7E8C92E84C16009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4358" y="2652334"/>
            <a:ext cx="3482563" cy="29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239055"/>
              </p:ext>
            </p:extLst>
          </p:nvPr>
        </p:nvGraphicFramePr>
        <p:xfrm>
          <a:off x="141890" y="2126155"/>
          <a:ext cx="5454869" cy="391610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454869"/>
              </a:tblGrid>
              <a:tr h="1424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B.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QUALITY OF THE PERFORMANCE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2929" marR="22929" marT="0" marB="0"/>
                </a:tc>
              </a:tr>
              <a:tr h="4759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Is the </a:t>
                      </a:r>
                      <a:r>
                        <a:rPr lang="en-US" sz="14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behavior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identifiable ?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Mothers of children under five wash their hands with soap in the five key moments?</a:t>
                      </a:r>
                    </a:p>
                  </a:txBody>
                  <a:tcPr marL="22929" marR="22929" marT="0" marB="0"/>
                </a:tc>
              </a:tr>
              <a:tr h="4759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Are mothers of U5 specifically targeted and named by the actors ? </a:t>
                      </a:r>
                    </a:p>
                  </a:txBody>
                  <a:tcPr marL="22929" marR="22929" marT="0" marB="0"/>
                </a:tc>
              </a:tr>
              <a:tr h="12962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Is the perception  </a:t>
                      </a:r>
                      <a:r>
                        <a:rPr lang="en-GB" sz="14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reinforced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That 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hand washing in the five key moments 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dosent </a:t>
                      </a:r>
                      <a:r>
                        <a:rPr lang="en-US" sz="14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take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too much time ? 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that the husband encourages hand washing with soap 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Isn’t a waste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water?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That everyone can access soap or ash?</a:t>
                      </a:r>
                    </a:p>
                  </a:txBody>
                  <a:tcPr marL="22929" marR="22929" marT="0" marB="0"/>
                </a:tc>
              </a:tr>
              <a:tr h="3172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Are  the proper steps and techniques of hand washing explained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2929" marR="22929" marT="0" marB="0"/>
                </a:tc>
              </a:tr>
              <a:tr h="432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Is ash offered as an alternative to soap for hand washing in the five key moments?</a:t>
                      </a:r>
                    </a:p>
                  </a:txBody>
                  <a:tcPr marL="22929" marR="22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6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lessons learned </a:t>
            </a:r>
            <a:endParaRPr lang="en-US" dirty="0"/>
          </a:p>
        </p:txBody>
      </p:sp>
      <p:sp>
        <p:nvSpPr>
          <p:cNvPr id="5" name="TextBox 7"/>
          <p:cNvSpPr txBox="1">
            <a:spLocks noGrp="1"/>
          </p:cNvSpPr>
          <p:nvPr>
            <p:ph idx="1"/>
          </p:nvPr>
        </p:nvSpPr>
        <p:spPr>
          <a:xfrm>
            <a:off x="457200" y="193075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really define and pre-test “uncommon” behaviors</a:t>
            </a:r>
          </a:p>
          <a:p>
            <a:r>
              <a:rPr lang="en-US" sz="2400" dirty="0"/>
              <a:t>Challenges and time needed to dedicate to proper translation and translation of concepts </a:t>
            </a:r>
            <a:endParaRPr lang="en-US" sz="2400" dirty="0" smtClean="0"/>
          </a:p>
          <a:p>
            <a:r>
              <a:rPr lang="en-US" sz="2400" dirty="0" smtClean="0"/>
              <a:t>Research </a:t>
            </a:r>
            <a:r>
              <a:rPr lang="en-US" sz="2400" dirty="0" smtClean="0"/>
              <a:t>conducted on mothers of children </a:t>
            </a:r>
            <a:r>
              <a:rPr lang="en-US" sz="2400" dirty="0" smtClean="0"/>
              <a:t>&lt;5 (and fathers), </a:t>
            </a:r>
            <a:r>
              <a:rPr lang="en-US" sz="2400" dirty="0" smtClean="0"/>
              <a:t>however the majority of participants in the theatre are older brothers and sisters of children under </a:t>
            </a:r>
            <a:r>
              <a:rPr lang="en-US" sz="2400" dirty="0" smtClean="0"/>
              <a:t>five</a:t>
            </a:r>
          </a:p>
          <a:p>
            <a:r>
              <a:rPr lang="en-US" sz="2400" dirty="0"/>
              <a:t>Training troupes/actors and production studio on determinant based messaging </a:t>
            </a:r>
            <a:r>
              <a:rPr lang="en-US" sz="2400" dirty="0" smtClean="0"/>
              <a:t>vs guarding creativity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42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Nicole weber</a:t>
            </a:r>
            <a:endParaRPr lang="en-US" sz="180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nweber@mercycorps.org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1058862"/>
          </a:xfrm>
        </p:spPr>
        <p:txBody>
          <a:bodyPr/>
          <a:lstStyle/>
          <a:p>
            <a:r>
              <a:rPr lang="en-US" sz="8800" dirty="0" smtClean="0"/>
              <a:t>Thanks </a:t>
            </a:r>
            <a:r>
              <a:rPr lang="en-US" sz="8800" dirty="0"/>
              <a:t/>
            </a:r>
            <a:br>
              <a:rPr lang="en-US" sz="8800" dirty="0"/>
            </a:br>
            <a:endParaRPr lang="en-US" sz="8800" dirty="0"/>
          </a:p>
        </p:txBody>
      </p:sp>
      <p:pic>
        <p:nvPicPr>
          <p:cNvPr id="5" name="MCbrand_Logo_Horizontal_White.png" descr="/Users/mmarosz/Desktop/GoGoGo/MC_BRAND/11. Final Logo Files/MCbrand_Logo_Horizontal/Digital/MCbrand_Logo_Horizontal_White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135" y="6141425"/>
            <a:ext cx="1187934" cy="419180"/>
          </a:xfrm>
          <a:prstGeom prst="rect">
            <a:avLst/>
          </a:prstGeom>
        </p:spPr>
      </p:pic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57" y="6141425"/>
            <a:ext cx="539173" cy="5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896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7013"/>
            <a:ext cx="6236566" cy="394176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Urban WASH </a:t>
            </a:r>
            <a:r>
              <a:rPr lang="en-GB" dirty="0"/>
              <a:t>programme in Eastern DRC, currently underway in Goma and </a:t>
            </a:r>
            <a:r>
              <a:rPr lang="en-GB" dirty="0" smtClean="0"/>
              <a:t>Bukavu</a:t>
            </a:r>
            <a:r>
              <a:rPr lang="en-GB" dirty="0" smtClean="0"/>
              <a:t> </a:t>
            </a:r>
            <a:endParaRPr lang="en-GB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Financed </a:t>
            </a:r>
            <a:r>
              <a:rPr lang="en-GB" altLang="en-US" dirty="0"/>
              <a:t>by UKAID  (2013-2019</a:t>
            </a:r>
            <a:r>
              <a:rPr lang="en-GB" altLang="en-US" dirty="0" smtClean="0"/>
              <a:t>)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Objective</a:t>
            </a:r>
            <a:r>
              <a:rPr lang="en-GB" altLang="en-US" dirty="0" smtClean="0"/>
              <a:t>: reduce diarrhoea in children under five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More than 1 million beneficiaries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Components  </a:t>
            </a:r>
            <a:r>
              <a:rPr lang="en-GB" altLang="en-US" dirty="0"/>
              <a:t>include Infrastructure, good governance, service provision, and hygiene behaviour change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Gender is cross cutting and integrated across  the components </a:t>
            </a:r>
            <a:endParaRPr lang="en-GB" altLang="en-US" dirty="0" smtClean="0"/>
          </a:p>
          <a:p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794814"/>
            <a:ext cx="6236566" cy="700611"/>
          </a:xfrm>
        </p:spPr>
        <p:txBody>
          <a:bodyPr/>
          <a:lstStyle/>
          <a:p>
            <a:r>
              <a:rPr lang="en-US" dirty="0" smtClean="0"/>
              <a:t>IMAGINE Program </a:t>
            </a:r>
            <a:endParaRPr lang="en-US" dirty="0"/>
          </a:p>
        </p:txBody>
      </p:sp>
      <p:pic>
        <p:nvPicPr>
          <p:cNvPr id="13" name="Espace réservé pour une image  12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6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arte ville de Goma 10-10-2008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1188" cy="75882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7391400" y="928688"/>
            <a:ext cx="227013" cy="2682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Magnetic Disk 12"/>
          <p:cNvSpPr/>
          <p:nvPr/>
        </p:nvSpPr>
        <p:spPr>
          <a:xfrm>
            <a:off x="7086600" y="685800"/>
            <a:ext cx="361950" cy="304800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8" name="Group 227"/>
          <p:cNvGrpSpPr>
            <a:grpSpLocks/>
          </p:cNvGrpSpPr>
          <p:nvPr/>
        </p:nvGrpSpPr>
        <p:grpSpPr bwMode="auto">
          <a:xfrm>
            <a:off x="7215188" y="1214438"/>
            <a:ext cx="549275" cy="3708400"/>
            <a:chOff x="7040880" y="1792224"/>
            <a:chExt cx="548640" cy="3708478"/>
          </a:xfrm>
        </p:grpSpPr>
        <p:sp>
          <p:nvSpPr>
            <p:cNvPr id="213" name="Freeform 212"/>
            <p:cNvSpPr/>
            <p:nvPr/>
          </p:nvSpPr>
          <p:spPr>
            <a:xfrm>
              <a:off x="7040880" y="1792224"/>
              <a:ext cx="548640" cy="2822634"/>
            </a:xfrm>
            <a:custGeom>
              <a:avLst/>
              <a:gdLst>
                <a:gd name="connsiteX0" fmla="*/ 548640 w 548640"/>
                <a:gd name="connsiteY0" fmla="*/ 0 h 2822448"/>
                <a:gd name="connsiteX1" fmla="*/ 420624 w 548640"/>
                <a:gd name="connsiteY1" fmla="*/ 420624 h 2822448"/>
                <a:gd name="connsiteX2" fmla="*/ 457200 w 548640"/>
                <a:gd name="connsiteY2" fmla="*/ 1139952 h 2822448"/>
                <a:gd name="connsiteX3" fmla="*/ 256032 w 548640"/>
                <a:gd name="connsiteY3" fmla="*/ 1694688 h 2822448"/>
                <a:gd name="connsiteX4" fmla="*/ 30480 w 548640"/>
                <a:gd name="connsiteY4" fmla="*/ 2286000 h 2822448"/>
                <a:gd name="connsiteX5" fmla="*/ 73152 w 548640"/>
                <a:gd name="connsiteY5" fmla="*/ 2822448 h 282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640" h="2822448">
                  <a:moveTo>
                    <a:pt x="548640" y="0"/>
                  </a:moveTo>
                  <a:cubicBezTo>
                    <a:pt x="492252" y="115316"/>
                    <a:pt x="435864" y="230632"/>
                    <a:pt x="420624" y="420624"/>
                  </a:cubicBezTo>
                  <a:cubicBezTo>
                    <a:pt x="405384" y="610616"/>
                    <a:pt x="484632" y="927608"/>
                    <a:pt x="457200" y="1139952"/>
                  </a:cubicBezTo>
                  <a:cubicBezTo>
                    <a:pt x="429768" y="1352296"/>
                    <a:pt x="327152" y="1503680"/>
                    <a:pt x="256032" y="1694688"/>
                  </a:cubicBezTo>
                  <a:cubicBezTo>
                    <a:pt x="184912" y="1885696"/>
                    <a:pt x="60960" y="2098040"/>
                    <a:pt x="30480" y="2286000"/>
                  </a:cubicBezTo>
                  <a:cubicBezTo>
                    <a:pt x="0" y="2473960"/>
                    <a:pt x="36576" y="2648204"/>
                    <a:pt x="73152" y="2822448"/>
                  </a:cubicBez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26" name="Straight Connector 225"/>
            <p:cNvCxnSpPr>
              <a:stCxn id="213" idx="5"/>
            </p:cNvCxnSpPr>
            <p:nvPr/>
          </p:nvCxnSpPr>
          <p:spPr>
            <a:xfrm>
              <a:off x="7113821" y="4614858"/>
              <a:ext cx="101483" cy="88584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lowchart: Magnetic Disk 11"/>
          <p:cNvSpPr/>
          <p:nvPr/>
        </p:nvSpPr>
        <p:spPr>
          <a:xfrm>
            <a:off x="7620000" y="1143000"/>
            <a:ext cx="192088" cy="106363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0" name="Freeform 249"/>
          <p:cNvSpPr/>
          <p:nvPr/>
        </p:nvSpPr>
        <p:spPr>
          <a:xfrm>
            <a:off x="5353050" y="2209800"/>
            <a:ext cx="133350" cy="1252538"/>
          </a:xfrm>
          <a:custGeom>
            <a:avLst/>
            <a:gdLst>
              <a:gd name="connsiteX0" fmla="*/ 133350 w 133350"/>
              <a:gd name="connsiteY0" fmla="*/ 0 h 1252538"/>
              <a:gd name="connsiteX1" fmla="*/ 114300 w 133350"/>
              <a:gd name="connsiteY1" fmla="*/ 71438 h 1252538"/>
              <a:gd name="connsiteX2" fmla="*/ 109538 w 133350"/>
              <a:gd name="connsiteY2" fmla="*/ 276225 h 1252538"/>
              <a:gd name="connsiteX3" fmla="*/ 47625 w 133350"/>
              <a:gd name="connsiteY3" fmla="*/ 747713 h 1252538"/>
              <a:gd name="connsiteX4" fmla="*/ 0 w 133350"/>
              <a:gd name="connsiteY4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252538">
                <a:moveTo>
                  <a:pt x="133350" y="0"/>
                </a:moveTo>
                <a:cubicBezTo>
                  <a:pt x="125809" y="12700"/>
                  <a:pt x="118269" y="25401"/>
                  <a:pt x="114300" y="71438"/>
                </a:cubicBezTo>
                <a:cubicBezTo>
                  <a:pt x="110331" y="117475"/>
                  <a:pt x="120650" y="163513"/>
                  <a:pt x="109538" y="276225"/>
                </a:cubicBezTo>
                <a:cubicBezTo>
                  <a:pt x="98426" y="388937"/>
                  <a:pt x="65881" y="584994"/>
                  <a:pt x="47625" y="747713"/>
                </a:cubicBezTo>
                <a:cubicBezTo>
                  <a:pt x="29369" y="910432"/>
                  <a:pt x="14684" y="1081485"/>
                  <a:pt x="0" y="1252538"/>
                </a:cubicBezTo>
              </a:path>
            </a:pathLst>
          </a:cu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2" name="Freeform 251"/>
          <p:cNvSpPr/>
          <p:nvPr/>
        </p:nvSpPr>
        <p:spPr>
          <a:xfrm>
            <a:off x="3505200" y="2438400"/>
            <a:ext cx="2255838" cy="1063625"/>
          </a:xfrm>
          <a:custGeom>
            <a:avLst/>
            <a:gdLst>
              <a:gd name="connsiteX0" fmla="*/ 685006 w 2256631"/>
              <a:gd name="connsiteY0" fmla="*/ 39687 h 1063625"/>
              <a:gd name="connsiteX1" fmla="*/ 408781 w 2256631"/>
              <a:gd name="connsiteY1" fmla="*/ 15875 h 1063625"/>
              <a:gd name="connsiteX2" fmla="*/ 280194 w 2256631"/>
              <a:gd name="connsiteY2" fmla="*/ 6350 h 1063625"/>
              <a:gd name="connsiteX3" fmla="*/ 213519 w 2256631"/>
              <a:gd name="connsiteY3" fmla="*/ 11112 h 1063625"/>
              <a:gd name="connsiteX4" fmla="*/ 146844 w 2256631"/>
              <a:gd name="connsiteY4" fmla="*/ 73025 h 1063625"/>
              <a:gd name="connsiteX5" fmla="*/ 13494 w 2256631"/>
              <a:gd name="connsiteY5" fmla="*/ 334962 h 1063625"/>
              <a:gd name="connsiteX6" fmla="*/ 65881 w 2256631"/>
              <a:gd name="connsiteY6" fmla="*/ 354012 h 1063625"/>
              <a:gd name="connsiteX7" fmla="*/ 203994 w 2256631"/>
              <a:gd name="connsiteY7" fmla="*/ 487362 h 1063625"/>
              <a:gd name="connsiteX8" fmla="*/ 423069 w 2256631"/>
              <a:gd name="connsiteY8" fmla="*/ 673100 h 1063625"/>
              <a:gd name="connsiteX9" fmla="*/ 837406 w 2256631"/>
              <a:gd name="connsiteY9" fmla="*/ 911225 h 1063625"/>
              <a:gd name="connsiteX10" fmla="*/ 1194594 w 2256631"/>
              <a:gd name="connsiteY10" fmla="*/ 944562 h 1063625"/>
              <a:gd name="connsiteX11" fmla="*/ 1832769 w 2256631"/>
              <a:gd name="connsiteY11" fmla="*/ 1011237 h 1063625"/>
              <a:gd name="connsiteX12" fmla="*/ 2256631 w 2256631"/>
              <a:gd name="connsiteY12" fmla="*/ 1063625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31" h="1063625">
                <a:moveTo>
                  <a:pt x="685006" y="39687"/>
                </a:moveTo>
                <a:lnTo>
                  <a:pt x="408781" y="15875"/>
                </a:lnTo>
                <a:cubicBezTo>
                  <a:pt x="341312" y="10319"/>
                  <a:pt x="312738" y="7144"/>
                  <a:pt x="280194" y="6350"/>
                </a:cubicBezTo>
                <a:cubicBezTo>
                  <a:pt x="247650" y="5556"/>
                  <a:pt x="235744" y="0"/>
                  <a:pt x="213519" y="11112"/>
                </a:cubicBezTo>
                <a:cubicBezTo>
                  <a:pt x="191294" y="22224"/>
                  <a:pt x="180181" y="19050"/>
                  <a:pt x="146844" y="73025"/>
                </a:cubicBezTo>
                <a:cubicBezTo>
                  <a:pt x="113507" y="127000"/>
                  <a:pt x="26988" y="288131"/>
                  <a:pt x="13494" y="334962"/>
                </a:cubicBezTo>
                <a:cubicBezTo>
                  <a:pt x="0" y="381793"/>
                  <a:pt x="34131" y="328612"/>
                  <a:pt x="65881" y="354012"/>
                </a:cubicBezTo>
                <a:cubicBezTo>
                  <a:pt x="97631" y="379412"/>
                  <a:pt x="144463" y="434181"/>
                  <a:pt x="203994" y="487362"/>
                </a:cubicBezTo>
                <a:cubicBezTo>
                  <a:pt x="263525" y="540543"/>
                  <a:pt x="317500" y="602456"/>
                  <a:pt x="423069" y="673100"/>
                </a:cubicBezTo>
                <a:cubicBezTo>
                  <a:pt x="528638" y="743744"/>
                  <a:pt x="708819" y="865981"/>
                  <a:pt x="837406" y="911225"/>
                </a:cubicBezTo>
                <a:cubicBezTo>
                  <a:pt x="965993" y="956469"/>
                  <a:pt x="1194594" y="944562"/>
                  <a:pt x="1194594" y="944562"/>
                </a:cubicBezTo>
                <a:lnTo>
                  <a:pt x="1832769" y="1011237"/>
                </a:lnTo>
                <a:cubicBezTo>
                  <a:pt x="2009775" y="1031081"/>
                  <a:pt x="2133203" y="1047353"/>
                  <a:pt x="2256631" y="1063625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3" name="Freeform 252"/>
          <p:cNvSpPr/>
          <p:nvPr/>
        </p:nvSpPr>
        <p:spPr>
          <a:xfrm>
            <a:off x="3690938" y="2924175"/>
            <a:ext cx="514350" cy="366713"/>
          </a:xfrm>
          <a:custGeom>
            <a:avLst/>
            <a:gdLst>
              <a:gd name="connsiteX0" fmla="*/ 514350 w 514350"/>
              <a:gd name="connsiteY0" fmla="*/ 0 h 366713"/>
              <a:gd name="connsiteX1" fmla="*/ 0 w 514350"/>
              <a:gd name="connsiteY1" fmla="*/ 366713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366713">
                <a:moveTo>
                  <a:pt x="514350" y="0"/>
                </a:moveTo>
                <a:lnTo>
                  <a:pt x="0" y="366713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58" name="Group 257"/>
          <p:cNvGrpSpPr>
            <a:grpSpLocks/>
          </p:cNvGrpSpPr>
          <p:nvPr/>
        </p:nvGrpSpPr>
        <p:grpSpPr bwMode="auto">
          <a:xfrm>
            <a:off x="4038600" y="1852613"/>
            <a:ext cx="2678113" cy="1195387"/>
            <a:chOff x="4052094" y="1857375"/>
            <a:chExt cx="2678907" cy="1195388"/>
          </a:xfrm>
        </p:grpSpPr>
        <p:grpSp>
          <p:nvGrpSpPr>
            <p:cNvPr id="20523" name="Group 256"/>
            <p:cNvGrpSpPr>
              <a:grpSpLocks/>
            </p:cNvGrpSpPr>
            <p:nvPr/>
          </p:nvGrpSpPr>
          <p:grpSpPr bwMode="auto">
            <a:xfrm>
              <a:off x="4052094" y="1857375"/>
              <a:ext cx="2678907" cy="1195388"/>
              <a:chOff x="4052094" y="1857375"/>
              <a:chExt cx="2678907" cy="1195388"/>
            </a:xfrm>
          </p:grpSpPr>
          <p:grpSp>
            <p:nvGrpSpPr>
              <p:cNvPr id="20525" name="Group 151"/>
              <p:cNvGrpSpPr>
                <a:grpSpLocks/>
              </p:cNvGrpSpPr>
              <p:nvPr/>
            </p:nvGrpSpPr>
            <p:grpSpPr bwMode="auto">
              <a:xfrm>
                <a:off x="4929190" y="2214554"/>
                <a:ext cx="1215240" cy="500066"/>
                <a:chOff x="4786314" y="2786058"/>
                <a:chExt cx="1215240" cy="500066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4785778" y="2951166"/>
                  <a:ext cx="77811" cy="334963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>
                  <a:off x="5501201" y="2928147"/>
                  <a:ext cx="285750" cy="1588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5894214" y="2894016"/>
                  <a:ext cx="214312" cy="1587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6" name="Group 253"/>
              <p:cNvGrpSpPr>
                <a:grpSpLocks/>
              </p:cNvGrpSpPr>
              <p:nvPr/>
            </p:nvGrpSpPr>
            <p:grpSpPr bwMode="auto">
              <a:xfrm>
                <a:off x="4052094" y="1857375"/>
                <a:ext cx="2678907" cy="1195388"/>
                <a:chOff x="4052094" y="1857375"/>
                <a:chExt cx="2678907" cy="1195388"/>
              </a:xfrm>
            </p:grpSpPr>
            <p:sp>
              <p:nvSpPr>
                <p:cNvPr id="239" name="Freeform 238"/>
                <p:cNvSpPr/>
                <p:nvPr/>
              </p:nvSpPr>
              <p:spPr>
                <a:xfrm>
                  <a:off x="6281605" y="2085975"/>
                  <a:ext cx="176265" cy="33337"/>
                </a:xfrm>
                <a:custGeom>
                  <a:avLst/>
                  <a:gdLst>
                    <a:gd name="connsiteX0" fmla="*/ 176212 w 176212"/>
                    <a:gd name="connsiteY0" fmla="*/ 33338 h 33338"/>
                    <a:gd name="connsiteX1" fmla="*/ 0 w 176212"/>
                    <a:gd name="connsiteY1" fmla="*/ 0 h 3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6212" h="33338">
                      <a:moveTo>
                        <a:pt x="176212" y="33338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6329244" y="1862137"/>
                  <a:ext cx="347766" cy="71438"/>
                </a:xfrm>
                <a:custGeom>
                  <a:avLst/>
                  <a:gdLst>
                    <a:gd name="connsiteX0" fmla="*/ 347662 w 347662"/>
                    <a:gd name="connsiteY0" fmla="*/ 71437 h 71437"/>
                    <a:gd name="connsiteX1" fmla="*/ 209550 w 347662"/>
                    <a:gd name="connsiteY1" fmla="*/ 42862 h 71437"/>
                    <a:gd name="connsiteX2" fmla="*/ 0 w 347662"/>
                    <a:gd name="connsiteY2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7662" h="71437">
                      <a:moveTo>
                        <a:pt x="347662" y="71437"/>
                      </a:moveTo>
                      <a:lnTo>
                        <a:pt x="209550" y="42862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6662718" y="1857375"/>
                  <a:ext cx="33348" cy="71437"/>
                </a:xfrm>
                <a:custGeom>
                  <a:avLst/>
                  <a:gdLst>
                    <a:gd name="connsiteX0" fmla="*/ 1 w 32545"/>
                    <a:gd name="connsiteY0" fmla="*/ 71438 h 71438"/>
                    <a:gd name="connsiteX1" fmla="*/ 4763 w 32545"/>
                    <a:gd name="connsiteY1" fmla="*/ 9525 h 71438"/>
                    <a:gd name="connsiteX2" fmla="*/ 28576 w 32545"/>
                    <a:gd name="connsiteY2" fmla="*/ 14288 h 71438"/>
                    <a:gd name="connsiteX3" fmla="*/ 28576 w 32545"/>
                    <a:gd name="connsiteY3" fmla="*/ 19050 h 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45" h="71438">
                      <a:moveTo>
                        <a:pt x="1" y="71438"/>
                      </a:moveTo>
                      <a:cubicBezTo>
                        <a:pt x="0" y="45244"/>
                        <a:pt x="0" y="19050"/>
                        <a:pt x="4763" y="9525"/>
                      </a:cubicBezTo>
                      <a:cubicBezTo>
                        <a:pt x="9526" y="0"/>
                        <a:pt x="24607" y="12701"/>
                        <a:pt x="28576" y="14288"/>
                      </a:cubicBezTo>
                      <a:cubicBezTo>
                        <a:pt x="32545" y="15876"/>
                        <a:pt x="30560" y="17463"/>
                        <a:pt x="28576" y="19050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6486454" y="2124075"/>
                  <a:ext cx="244547" cy="204787"/>
                </a:xfrm>
                <a:custGeom>
                  <a:avLst/>
                  <a:gdLst>
                    <a:gd name="connsiteX0" fmla="*/ 0 w 244476"/>
                    <a:gd name="connsiteY0" fmla="*/ 0 h 204788"/>
                    <a:gd name="connsiteX1" fmla="*/ 171450 w 244476"/>
                    <a:gd name="connsiteY1" fmla="*/ 61913 h 204788"/>
                    <a:gd name="connsiteX2" fmla="*/ 233363 w 244476"/>
                    <a:gd name="connsiteY2" fmla="*/ 90488 h 204788"/>
                    <a:gd name="connsiteX3" fmla="*/ 238125 w 244476"/>
                    <a:gd name="connsiteY3" fmla="*/ 204788 h 2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476" h="204788">
                      <a:moveTo>
                        <a:pt x="0" y="0"/>
                      </a:moveTo>
                      <a:lnTo>
                        <a:pt x="171450" y="61913"/>
                      </a:lnTo>
                      <a:cubicBezTo>
                        <a:pt x="210344" y="76994"/>
                        <a:pt x="222251" y="66676"/>
                        <a:pt x="233363" y="90488"/>
                      </a:cubicBezTo>
                      <a:cubicBezTo>
                        <a:pt x="244476" y="114301"/>
                        <a:pt x="241300" y="159544"/>
                        <a:pt x="238125" y="204788"/>
                      </a:cubicBez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6091048" y="1924050"/>
                  <a:ext cx="33348" cy="300037"/>
                </a:xfrm>
                <a:custGeom>
                  <a:avLst/>
                  <a:gdLst>
                    <a:gd name="connsiteX0" fmla="*/ 0 w 33338"/>
                    <a:gd name="connsiteY0" fmla="*/ 300038 h 300038"/>
                    <a:gd name="connsiteX1" fmla="*/ 28575 w 33338"/>
                    <a:gd name="connsiteY1" fmla="*/ 142875 h 300038"/>
                    <a:gd name="connsiteX2" fmla="*/ 28575 w 33338"/>
                    <a:gd name="connsiteY2" fmla="*/ 0 h 30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38" h="300038">
                      <a:moveTo>
                        <a:pt x="0" y="300038"/>
                      </a:moveTo>
                      <a:cubicBezTo>
                        <a:pt x="11906" y="246459"/>
                        <a:pt x="23813" y="192881"/>
                        <a:pt x="28575" y="142875"/>
                      </a:cubicBezTo>
                      <a:cubicBezTo>
                        <a:pt x="33338" y="92869"/>
                        <a:pt x="30956" y="46434"/>
                        <a:pt x="28575" y="0"/>
                      </a:cubicBez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6253021" y="2247900"/>
                  <a:ext cx="0" cy="180975"/>
                </a:xfrm>
                <a:custGeom>
                  <a:avLst/>
                  <a:gdLst>
                    <a:gd name="connsiteX0" fmla="*/ 0 w 0"/>
                    <a:gd name="connsiteY0" fmla="*/ 0 h 180975"/>
                    <a:gd name="connsiteX1" fmla="*/ 0 w 0"/>
                    <a:gd name="connsiteY1" fmla="*/ 152400 h 180975"/>
                    <a:gd name="connsiteX2" fmla="*/ 0 w 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h="180975">
                      <a:moveTo>
                        <a:pt x="0" y="0"/>
                      </a:moveTo>
                      <a:lnTo>
                        <a:pt x="0" y="152400"/>
                      </a:lnTo>
                      <a:lnTo>
                        <a:pt x="0" y="180975"/>
                      </a:ln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4209304" y="2492376"/>
                  <a:ext cx="366821" cy="169862"/>
                </a:xfrm>
                <a:custGeom>
                  <a:avLst/>
                  <a:gdLst>
                    <a:gd name="connsiteX0" fmla="*/ 366713 w 366713"/>
                    <a:gd name="connsiteY0" fmla="*/ 169069 h 169069"/>
                    <a:gd name="connsiteX1" fmla="*/ 252413 w 366713"/>
                    <a:gd name="connsiteY1" fmla="*/ 97631 h 169069"/>
                    <a:gd name="connsiteX2" fmla="*/ 157163 w 366713"/>
                    <a:gd name="connsiteY2" fmla="*/ 45244 h 169069"/>
                    <a:gd name="connsiteX3" fmla="*/ 52388 w 366713"/>
                    <a:gd name="connsiteY3" fmla="*/ 7144 h 169069"/>
                    <a:gd name="connsiteX4" fmla="*/ 0 w 366713"/>
                    <a:gd name="connsiteY4" fmla="*/ 2381 h 16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6713" h="169069">
                      <a:moveTo>
                        <a:pt x="366713" y="169069"/>
                      </a:moveTo>
                      <a:cubicBezTo>
                        <a:pt x="327025" y="143669"/>
                        <a:pt x="287338" y="118269"/>
                        <a:pt x="252413" y="97631"/>
                      </a:cubicBezTo>
                      <a:cubicBezTo>
                        <a:pt x="217488" y="76993"/>
                        <a:pt x="190500" y="60325"/>
                        <a:pt x="157163" y="45244"/>
                      </a:cubicBezTo>
                      <a:cubicBezTo>
                        <a:pt x="123826" y="30163"/>
                        <a:pt x="78582" y="14288"/>
                        <a:pt x="52388" y="7144"/>
                      </a:cubicBezTo>
                      <a:cubicBezTo>
                        <a:pt x="26194" y="0"/>
                        <a:pt x="13097" y="1190"/>
                        <a:pt x="0" y="2381"/>
                      </a:cubicBez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4237887" y="2924176"/>
                  <a:ext cx="295363" cy="128587"/>
                </a:xfrm>
                <a:custGeom>
                  <a:avLst/>
                  <a:gdLst>
                    <a:gd name="connsiteX0" fmla="*/ 0 w 295275"/>
                    <a:gd name="connsiteY0" fmla="*/ 0 h 128588"/>
                    <a:gd name="connsiteX1" fmla="*/ 152400 w 295275"/>
                    <a:gd name="connsiteY1" fmla="*/ 47625 h 128588"/>
                    <a:gd name="connsiteX2" fmla="*/ 295275 w 295275"/>
                    <a:gd name="connsiteY2" fmla="*/ 128588 h 12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5275" h="128588">
                      <a:moveTo>
                        <a:pt x="0" y="0"/>
                      </a:moveTo>
                      <a:cubicBezTo>
                        <a:pt x="51594" y="13097"/>
                        <a:pt x="103188" y="26194"/>
                        <a:pt x="152400" y="47625"/>
                      </a:cubicBezTo>
                      <a:cubicBezTo>
                        <a:pt x="201612" y="69056"/>
                        <a:pt x="248443" y="98822"/>
                        <a:pt x="295275" y="128588"/>
                      </a:cubicBez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>
                  <a:off x="4052094" y="2835276"/>
                  <a:ext cx="152445" cy="74612"/>
                </a:xfrm>
                <a:custGeom>
                  <a:avLst/>
                  <a:gdLst>
                    <a:gd name="connsiteX0" fmla="*/ 153194 w 153194"/>
                    <a:gd name="connsiteY0" fmla="*/ 73819 h 73819"/>
                    <a:gd name="connsiteX1" fmla="*/ 24606 w 153194"/>
                    <a:gd name="connsiteY1" fmla="*/ 11906 h 73819"/>
                    <a:gd name="connsiteX2" fmla="*/ 5556 w 153194"/>
                    <a:gd name="connsiteY2" fmla="*/ 2381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3194" h="73819">
                      <a:moveTo>
                        <a:pt x="153194" y="73819"/>
                      </a:moveTo>
                      <a:lnTo>
                        <a:pt x="24606" y="11906"/>
                      </a:lnTo>
                      <a:cubicBezTo>
                        <a:pt x="0" y="0"/>
                        <a:pt x="2778" y="1190"/>
                        <a:pt x="5556" y="2381"/>
                      </a:cubicBez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256" name="Freeform 255"/>
            <p:cNvSpPr/>
            <p:nvPr/>
          </p:nvSpPr>
          <p:spPr>
            <a:xfrm>
              <a:off x="4604708" y="1928812"/>
              <a:ext cx="681240" cy="214313"/>
            </a:xfrm>
            <a:custGeom>
              <a:avLst/>
              <a:gdLst>
                <a:gd name="connsiteX0" fmla="*/ 657225 w 657225"/>
                <a:gd name="connsiteY0" fmla="*/ 185737 h 185737"/>
                <a:gd name="connsiteX1" fmla="*/ 361950 w 657225"/>
                <a:gd name="connsiteY1" fmla="*/ 80962 h 185737"/>
                <a:gd name="connsiteX2" fmla="*/ 271462 w 657225"/>
                <a:gd name="connsiteY2" fmla="*/ 42862 h 185737"/>
                <a:gd name="connsiteX3" fmla="*/ 128587 w 657225"/>
                <a:gd name="connsiteY3" fmla="*/ 28575 h 185737"/>
                <a:gd name="connsiteX4" fmla="*/ 0 w 657225"/>
                <a:gd name="connsiteY4" fmla="*/ 0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225" h="185737">
                  <a:moveTo>
                    <a:pt x="657225" y="185737"/>
                  </a:moveTo>
                  <a:lnTo>
                    <a:pt x="361950" y="80962"/>
                  </a:lnTo>
                  <a:cubicBezTo>
                    <a:pt x="297656" y="57150"/>
                    <a:pt x="310356" y="51593"/>
                    <a:pt x="271462" y="42862"/>
                  </a:cubicBezTo>
                  <a:cubicBezTo>
                    <a:pt x="232568" y="34131"/>
                    <a:pt x="173831" y="35719"/>
                    <a:pt x="128587" y="28575"/>
                  </a:cubicBezTo>
                  <a:cubicBezTo>
                    <a:pt x="83343" y="21431"/>
                    <a:pt x="41671" y="10715"/>
                    <a:pt x="0" y="0"/>
                  </a:cubicBez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67" name="Freeform 266"/>
          <p:cNvSpPr/>
          <p:nvPr/>
        </p:nvSpPr>
        <p:spPr>
          <a:xfrm>
            <a:off x="4210050" y="2073275"/>
            <a:ext cx="2157413" cy="850900"/>
          </a:xfrm>
          <a:custGeom>
            <a:avLst/>
            <a:gdLst>
              <a:gd name="connsiteX0" fmla="*/ 2157413 w 2157413"/>
              <a:gd name="connsiteY0" fmla="*/ 217488 h 850900"/>
              <a:gd name="connsiteX1" fmla="*/ 2047875 w 2157413"/>
              <a:gd name="connsiteY1" fmla="*/ 188913 h 850900"/>
              <a:gd name="connsiteX2" fmla="*/ 1866900 w 2157413"/>
              <a:gd name="connsiteY2" fmla="*/ 146050 h 850900"/>
              <a:gd name="connsiteX3" fmla="*/ 1757363 w 2157413"/>
              <a:gd name="connsiteY3" fmla="*/ 141288 h 850900"/>
              <a:gd name="connsiteX4" fmla="*/ 1585913 w 2157413"/>
              <a:gd name="connsiteY4" fmla="*/ 141288 h 850900"/>
              <a:gd name="connsiteX5" fmla="*/ 1409700 w 2157413"/>
              <a:gd name="connsiteY5" fmla="*/ 112713 h 850900"/>
              <a:gd name="connsiteX6" fmla="*/ 1304925 w 2157413"/>
              <a:gd name="connsiteY6" fmla="*/ 146050 h 850900"/>
              <a:gd name="connsiteX7" fmla="*/ 1247775 w 2157413"/>
              <a:gd name="connsiteY7" fmla="*/ 65088 h 850900"/>
              <a:gd name="connsiteX8" fmla="*/ 1233488 w 2157413"/>
              <a:gd name="connsiteY8" fmla="*/ 36513 h 850900"/>
              <a:gd name="connsiteX9" fmla="*/ 1171575 w 2157413"/>
              <a:gd name="connsiteY9" fmla="*/ 3175 h 850900"/>
              <a:gd name="connsiteX10" fmla="*/ 1076325 w 2157413"/>
              <a:gd name="connsiteY10" fmla="*/ 55563 h 850900"/>
              <a:gd name="connsiteX11" fmla="*/ 919163 w 2157413"/>
              <a:gd name="connsiteY11" fmla="*/ 241300 h 850900"/>
              <a:gd name="connsiteX12" fmla="*/ 800100 w 2157413"/>
              <a:gd name="connsiteY12" fmla="*/ 322263 h 850900"/>
              <a:gd name="connsiteX13" fmla="*/ 371475 w 2157413"/>
              <a:gd name="connsiteY13" fmla="*/ 603250 h 850900"/>
              <a:gd name="connsiteX14" fmla="*/ 0 w 2157413"/>
              <a:gd name="connsiteY14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7413" h="850900">
                <a:moveTo>
                  <a:pt x="2157413" y="217488"/>
                </a:moveTo>
                <a:lnTo>
                  <a:pt x="2047875" y="188913"/>
                </a:lnTo>
                <a:cubicBezTo>
                  <a:pt x="1999456" y="177007"/>
                  <a:pt x="1915319" y="153987"/>
                  <a:pt x="1866900" y="146050"/>
                </a:cubicBezTo>
                <a:cubicBezTo>
                  <a:pt x="1818481" y="138113"/>
                  <a:pt x="1804194" y="142082"/>
                  <a:pt x="1757363" y="141288"/>
                </a:cubicBezTo>
                <a:cubicBezTo>
                  <a:pt x="1710532" y="140494"/>
                  <a:pt x="1643857" y="146051"/>
                  <a:pt x="1585913" y="141288"/>
                </a:cubicBezTo>
                <a:cubicBezTo>
                  <a:pt x="1527969" y="136526"/>
                  <a:pt x="1456531" y="111919"/>
                  <a:pt x="1409700" y="112713"/>
                </a:cubicBezTo>
                <a:cubicBezTo>
                  <a:pt x="1362869" y="113507"/>
                  <a:pt x="1331912" y="153987"/>
                  <a:pt x="1304925" y="146050"/>
                </a:cubicBezTo>
                <a:cubicBezTo>
                  <a:pt x="1277938" y="138113"/>
                  <a:pt x="1259681" y="83344"/>
                  <a:pt x="1247775" y="65088"/>
                </a:cubicBezTo>
                <a:cubicBezTo>
                  <a:pt x="1235869" y="46832"/>
                  <a:pt x="1246188" y="46832"/>
                  <a:pt x="1233488" y="36513"/>
                </a:cubicBezTo>
                <a:cubicBezTo>
                  <a:pt x="1220788" y="26194"/>
                  <a:pt x="1197769" y="0"/>
                  <a:pt x="1171575" y="3175"/>
                </a:cubicBezTo>
                <a:cubicBezTo>
                  <a:pt x="1145381" y="6350"/>
                  <a:pt x="1118394" y="15876"/>
                  <a:pt x="1076325" y="55563"/>
                </a:cubicBezTo>
                <a:cubicBezTo>
                  <a:pt x="1034256" y="95250"/>
                  <a:pt x="965200" y="196850"/>
                  <a:pt x="919163" y="241300"/>
                </a:cubicBezTo>
                <a:cubicBezTo>
                  <a:pt x="873126" y="285750"/>
                  <a:pt x="800100" y="322263"/>
                  <a:pt x="800100" y="322263"/>
                </a:cubicBezTo>
                <a:lnTo>
                  <a:pt x="371475" y="603250"/>
                </a:lnTo>
                <a:lnTo>
                  <a:pt x="0" y="850900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" name="Freeform 275"/>
          <p:cNvSpPr/>
          <p:nvPr/>
        </p:nvSpPr>
        <p:spPr>
          <a:xfrm>
            <a:off x="5764213" y="2490788"/>
            <a:ext cx="26987" cy="1014412"/>
          </a:xfrm>
          <a:custGeom>
            <a:avLst/>
            <a:gdLst>
              <a:gd name="connsiteX0" fmla="*/ 19050 w 26988"/>
              <a:gd name="connsiteY0" fmla="*/ 0 h 1014412"/>
              <a:gd name="connsiteX1" fmla="*/ 23813 w 26988"/>
              <a:gd name="connsiteY1" fmla="*/ 504825 h 1014412"/>
              <a:gd name="connsiteX2" fmla="*/ 0 w 26988"/>
              <a:gd name="connsiteY2" fmla="*/ 1014412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8" h="1014412">
                <a:moveTo>
                  <a:pt x="19050" y="0"/>
                </a:moveTo>
                <a:cubicBezTo>
                  <a:pt x="23019" y="167878"/>
                  <a:pt x="26988" y="335756"/>
                  <a:pt x="23813" y="504825"/>
                </a:cubicBezTo>
                <a:cubicBezTo>
                  <a:pt x="20638" y="673894"/>
                  <a:pt x="10319" y="844153"/>
                  <a:pt x="0" y="1014412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00" name="Group 299"/>
          <p:cNvGrpSpPr>
            <a:grpSpLocks/>
          </p:cNvGrpSpPr>
          <p:nvPr/>
        </p:nvGrpSpPr>
        <p:grpSpPr bwMode="auto">
          <a:xfrm>
            <a:off x="5600700" y="2486025"/>
            <a:ext cx="471488" cy="733425"/>
            <a:chOff x="5600700" y="2486025"/>
            <a:chExt cx="471488" cy="733425"/>
          </a:xfrm>
        </p:grpSpPr>
        <p:sp>
          <p:nvSpPr>
            <p:cNvPr id="277" name="Freeform 276"/>
            <p:cNvSpPr/>
            <p:nvPr/>
          </p:nvSpPr>
          <p:spPr>
            <a:xfrm>
              <a:off x="5791200" y="2486025"/>
              <a:ext cx="180975" cy="0"/>
            </a:xfrm>
            <a:custGeom>
              <a:avLst/>
              <a:gdLst>
                <a:gd name="connsiteX0" fmla="*/ 0 w 180975"/>
                <a:gd name="connsiteY0" fmla="*/ 0 h 0"/>
                <a:gd name="connsiteX1" fmla="*/ 180975 w 180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>
                  <a:moveTo>
                    <a:pt x="0" y="0"/>
                  </a:moveTo>
                  <a:lnTo>
                    <a:pt x="180975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5600700" y="2562225"/>
              <a:ext cx="190500" cy="38100"/>
            </a:xfrm>
            <a:custGeom>
              <a:avLst/>
              <a:gdLst>
                <a:gd name="connsiteX0" fmla="*/ 190500 w 190500"/>
                <a:gd name="connsiteY0" fmla="*/ 0 h 38100"/>
                <a:gd name="connsiteX1" fmla="*/ 0 w 1905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38100">
                  <a:moveTo>
                    <a:pt x="190500" y="0"/>
                  </a:moveTo>
                  <a:lnTo>
                    <a:pt x="0" y="3810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5805488" y="2714625"/>
              <a:ext cx="266700" cy="4763"/>
            </a:xfrm>
            <a:custGeom>
              <a:avLst/>
              <a:gdLst>
                <a:gd name="connsiteX0" fmla="*/ 0 w 266700"/>
                <a:gd name="connsiteY0" fmla="*/ 0 h 4763"/>
                <a:gd name="connsiteX1" fmla="*/ 266700 w 266700"/>
                <a:gd name="connsiteY1" fmla="*/ 4763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00" h="4763">
                  <a:moveTo>
                    <a:pt x="0" y="0"/>
                  </a:moveTo>
                  <a:lnTo>
                    <a:pt x="266700" y="4763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5605463" y="2881313"/>
              <a:ext cx="190500" cy="23812"/>
            </a:xfrm>
            <a:custGeom>
              <a:avLst/>
              <a:gdLst>
                <a:gd name="connsiteX0" fmla="*/ 190500 w 190500"/>
                <a:gd name="connsiteY0" fmla="*/ 23812 h 23812"/>
                <a:gd name="connsiteX1" fmla="*/ 0 w 190500"/>
                <a:gd name="connsiteY1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3812">
                  <a:moveTo>
                    <a:pt x="190500" y="23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5800725" y="2952750"/>
              <a:ext cx="176213" cy="15875"/>
            </a:xfrm>
            <a:custGeom>
              <a:avLst/>
              <a:gdLst>
                <a:gd name="connsiteX0" fmla="*/ 0 w 176213"/>
                <a:gd name="connsiteY0" fmla="*/ 9525 h 15875"/>
                <a:gd name="connsiteX1" fmla="*/ 80963 w 176213"/>
                <a:gd name="connsiteY1" fmla="*/ 14288 h 15875"/>
                <a:gd name="connsiteX2" fmla="*/ 176213 w 176213"/>
                <a:gd name="connsiteY2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3" h="15875">
                  <a:moveTo>
                    <a:pt x="0" y="9525"/>
                  </a:moveTo>
                  <a:cubicBezTo>
                    <a:pt x="25797" y="12700"/>
                    <a:pt x="51594" y="15875"/>
                    <a:pt x="80963" y="14288"/>
                  </a:cubicBezTo>
                  <a:cubicBezTo>
                    <a:pt x="110332" y="12701"/>
                    <a:pt x="143272" y="6350"/>
                    <a:pt x="176213" y="0"/>
                  </a:cubicBez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5795963" y="3181350"/>
              <a:ext cx="204787" cy="19050"/>
            </a:xfrm>
            <a:custGeom>
              <a:avLst/>
              <a:gdLst>
                <a:gd name="connsiteX0" fmla="*/ 0 w 204787"/>
                <a:gd name="connsiteY0" fmla="*/ 19050 h 19050"/>
                <a:gd name="connsiteX1" fmla="*/ 204787 w 204787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787" h="19050">
                  <a:moveTo>
                    <a:pt x="0" y="19050"/>
                  </a:moveTo>
                  <a:lnTo>
                    <a:pt x="204787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5614988" y="3200400"/>
              <a:ext cx="171450" cy="19050"/>
            </a:xfrm>
            <a:custGeom>
              <a:avLst/>
              <a:gdLst>
                <a:gd name="connsiteX0" fmla="*/ 171450 w 171450"/>
                <a:gd name="connsiteY0" fmla="*/ 0 h 19050"/>
                <a:gd name="connsiteX1" fmla="*/ 0 w 171450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19050">
                  <a:moveTo>
                    <a:pt x="171450" y="0"/>
                  </a:moveTo>
                  <a:lnTo>
                    <a:pt x="0" y="1905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99" name="Group 298"/>
          <p:cNvGrpSpPr>
            <a:grpSpLocks/>
          </p:cNvGrpSpPr>
          <p:nvPr/>
        </p:nvGrpSpPr>
        <p:grpSpPr bwMode="auto">
          <a:xfrm>
            <a:off x="5105400" y="2514600"/>
            <a:ext cx="438150" cy="682625"/>
            <a:chOff x="5114925" y="2497932"/>
            <a:chExt cx="438150" cy="683418"/>
          </a:xfrm>
        </p:grpSpPr>
        <p:sp>
          <p:nvSpPr>
            <p:cNvPr id="278" name="Freeform 277"/>
            <p:cNvSpPr/>
            <p:nvPr/>
          </p:nvSpPr>
          <p:spPr>
            <a:xfrm>
              <a:off x="5262563" y="2497932"/>
              <a:ext cx="195262" cy="15893"/>
            </a:xfrm>
            <a:custGeom>
              <a:avLst/>
              <a:gdLst>
                <a:gd name="connsiteX0" fmla="*/ 195262 w 195262"/>
                <a:gd name="connsiteY0" fmla="*/ 16668 h 16668"/>
                <a:gd name="connsiteX1" fmla="*/ 109537 w 195262"/>
                <a:gd name="connsiteY1" fmla="*/ 2381 h 16668"/>
                <a:gd name="connsiteX2" fmla="*/ 0 w 195262"/>
                <a:gd name="connsiteY2" fmla="*/ 2381 h 1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62" h="16668">
                  <a:moveTo>
                    <a:pt x="195262" y="16668"/>
                  </a:moveTo>
                  <a:cubicBezTo>
                    <a:pt x="168671" y="10715"/>
                    <a:pt x="142081" y="4762"/>
                    <a:pt x="109537" y="2381"/>
                  </a:cubicBezTo>
                  <a:cubicBezTo>
                    <a:pt x="76993" y="0"/>
                    <a:pt x="38496" y="1190"/>
                    <a:pt x="0" y="2381"/>
                  </a:cubicBez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5438775" y="2704547"/>
              <a:ext cx="95250" cy="0"/>
            </a:xfrm>
            <a:custGeom>
              <a:avLst/>
              <a:gdLst>
                <a:gd name="connsiteX0" fmla="*/ 0 w 95250"/>
                <a:gd name="connsiteY0" fmla="*/ 0 h 0"/>
                <a:gd name="connsiteX1" fmla="*/ 95250 w 952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>
                  <a:moveTo>
                    <a:pt x="0" y="0"/>
                  </a:moveTo>
                  <a:lnTo>
                    <a:pt x="95250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5186363" y="2790371"/>
              <a:ext cx="228600" cy="52449"/>
            </a:xfrm>
            <a:custGeom>
              <a:avLst/>
              <a:gdLst>
                <a:gd name="connsiteX0" fmla="*/ 228600 w 228600"/>
                <a:gd name="connsiteY0" fmla="*/ 52388 h 52388"/>
                <a:gd name="connsiteX1" fmla="*/ 0 w 228600"/>
                <a:gd name="connsiteY1" fmla="*/ 0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2388">
                  <a:moveTo>
                    <a:pt x="228600" y="5238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5410200" y="3000165"/>
              <a:ext cx="142875" cy="9536"/>
            </a:xfrm>
            <a:custGeom>
              <a:avLst/>
              <a:gdLst>
                <a:gd name="connsiteX0" fmla="*/ 0 w 142875"/>
                <a:gd name="connsiteY0" fmla="*/ 0 h 9525"/>
                <a:gd name="connsiteX1" fmla="*/ 142875 w 1428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9525">
                  <a:moveTo>
                    <a:pt x="0" y="0"/>
                  </a:moveTo>
                  <a:lnTo>
                    <a:pt x="142875" y="9525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114925" y="3152742"/>
              <a:ext cx="271463" cy="28608"/>
            </a:xfrm>
            <a:custGeom>
              <a:avLst/>
              <a:gdLst>
                <a:gd name="connsiteX0" fmla="*/ 271463 w 271463"/>
                <a:gd name="connsiteY0" fmla="*/ 28575 h 28575"/>
                <a:gd name="connsiteX1" fmla="*/ 0 w 271463"/>
                <a:gd name="connsiteY1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463" h="28575">
                  <a:moveTo>
                    <a:pt x="271463" y="2857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17" name="Group 316"/>
          <p:cNvGrpSpPr>
            <a:grpSpLocks/>
          </p:cNvGrpSpPr>
          <p:nvPr/>
        </p:nvGrpSpPr>
        <p:grpSpPr bwMode="auto">
          <a:xfrm>
            <a:off x="3505200" y="2309813"/>
            <a:ext cx="1666875" cy="1119187"/>
            <a:chOff x="3486150" y="2324100"/>
            <a:chExt cx="1666875" cy="1119188"/>
          </a:xfrm>
        </p:grpSpPr>
        <p:grpSp>
          <p:nvGrpSpPr>
            <p:cNvPr id="20500" name="Group 313"/>
            <p:cNvGrpSpPr>
              <a:grpSpLocks/>
            </p:cNvGrpSpPr>
            <p:nvPr/>
          </p:nvGrpSpPr>
          <p:grpSpPr bwMode="auto">
            <a:xfrm>
              <a:off x="3486150" y="2324100"/>
              <a:ext cx="566738" cy="309563"/>
              <a:chOff x="3486150" y="2324100"/>
              <a:chExt cx="566738" cy="309563"/>
            </a:xfrm>
          </p:grpSpPr>
          <p:sp>
            <p:nvSpPr>
              <p:cNvPr id="294" name="Freeform 293"/>
              <p:cNvSpPr/>
              <p:nvPr/>
            </p:nvSpPr>
            <p:spPr>
              <a:xfrm>
                <a:off x="4019550" y="2324100"/>
                <a:ext cx="33338" cy="161925"/>
              </a:xfrm>
              <a:custGeom>
                <a:avLst/>
                <a:gdLst>
                  <a:gd name="connsiteX0" fmla="*/ 0 w 33338"/>
                  <a:gd name="connsiteY0" fmla="*/ 161925 h 161925"/>
                  <a:gd name="connsiteX1" fmla="*/ 33338 w 33338"/>
                  <a:gd name="connsiteY1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38" h="161925">
                    <a:moveTo>
                      <a:pt x="0" y="161925"/>
                    </a:moveTo>
                    <a:lnTo>
                      <a:pt x="33338" y="0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5" name="Freeform 294"/>
              <p:cNvSpPr/>
              <p:nvPr/>
            </p:nvSpPr>
            <p:spPr>
              <a:xfrm>
                <a:off x="3709988" y="2490787"/>
                <a:ext cx="95250" cy="109538"/>
              </a:xfrm>
              <a:custGeom>
                <a:avLst/>
                <a:gdLst>
                  <a:gd name="connsiteX0" fmla="*/ 0 w 95250"/>
                  <a:gd name="connsiteY0" fmla="*/ 0 h 109537"/>
                  <a:gd name="connsiteX1" fmla="*/ 95250 w 95250"/>
                  <a:gd name="connsiteY1" fmla="*/ 109537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109537">
                    <a:moveTo>
                      <a:pt x="0" y="0"/>
                    </a:moveTo>
                    <a:lnTo>
                      <a:pt x="95250" y="109537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6" name="Freeform 295"/>
              <p:cNvSpPr/>
              <p:nvPr/>
            </p:nvSpPr>
            <p:spPr>
              <a:xfrm>
                <a:off x="3486150" y="2552700"/>
                <a:ext cx="142875" cy="80962"/>
              </a:xfrm>
              <a:custGeom>
                <a:avLst/>
                <a:gdLst>
                  <a:gd name="connsiteX0" fmla="*/ 142875 w 142875"/>
                  <a:gd name="connsiteY0" fmla="*/ 80963 h 80963"/>
                  <a:gd name="connsiteX1" fmla="*/ 0 w 142875"/>
                  <a:gd name="connsiteY1" fmla="*/ 0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5" h="80963">
                    <a:moveTo>
                      <a:pt x="142875" y="80963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0501" name="Group 315"/>
            <p:cNvGrpSpPr>
              <a:grpSpLocks/>
            </p:cNvGrpSpPr>
            <p:nvPr/>
          </p:nvGrpSpPr>
          <p:grpSpPr bwMode="auto">
            <a:xfrm>
              <a:off x="4829175" y="3014663"/>
              <a:ext cx="323850" cy="428625"/>
              <a:chOff x="4829175" y="3014663"/>
              <a:chExt cx="323850" cy="428625"/>
            </a:xfrm>
          </p:grpSpPr>
          <p:sp>
            <p:nvSpPr>
              <p:cNvPr id="292" name="Freeform 291"/>
              <p:cNvSpPr/>
              <p:nvPr/>
            </p:nvSpPr>
            <p:spPr>
              <a:xfrm>
                <a:off x="5153025" y="3352801"/>
                <a:ext cx="0" cy="90487"/>
              </a:xfrm>
              <a:custGeom>
                <a:avLst/>
                <a:gdLst>
                  <a:gd name="connsiteX0" fmla="*/ 0 w 0"/>
                  <a:gd name="connsiteY0" fmla="*/ 90488 h 90488"/>
                  <a:gd name="connsiteX1" fmla="*/ 0 w 0"/>
                  <a:gd name="connsiteY1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0488">
                    <a:moveTo>
                      <a:pt x="0" y="90488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8" name="Freeform 297"/>
              <p:cNvSpPr/>
              <p:nvPr/>
            </p:nvSpPr>
            <p:spPr>
              <a:xfrm>
                <a:off x="4829175" y="3014663"/>
                <a:ext cx="47625" cy="390525"/>
              </a:xfrm>
              <a:custGeom>
                <a:avLst/>
                <a:gdLst>
                  <a:gd name="connsiteX0" fmla="*/ 0 w 47625"/>
                  <a:gd name="connsiteY0" fmla="*/ 390525 h 390525"/>
                  <a:gd name="connsiteX1" fmla="*/ 14288 w 47625"/>
                  <a:gd name="connsiteY1" fmla="*/ 233362 h 390525"/>
                  <a:gd name="connsiteX2" fmla="*/ 47625 w 47625"/>
                  <a:gd name="connsiteY2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390525">
                    <a:moveTo>
                      <a:pt x="0" y="390525"/>
                    </a:moveTo>
                    <a:cubicBezTo>
                      <a:pt x="3175" y="344487"/>
                      <a:pt x="6351" y="298449"/>
                      <a:pt x="14288" y="233362"/>
                    </a:cubicBezTo>
                    <a:cubicBezTo>
                      <a:pt x="22225" y="168275"/>
                      <a:pt x="34925" y="84137"/>
                      <a:pt x="47625" y="0"/>
                    </a:cubicBez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0502" name="Group 314"/>
            <p:cNvGrpSpPr>
              <a:grpSpLocks/>
            </p:cNvGrpSpPr>
            <p:nvPr/>
          </p:nvGrpSpPr>
          <p:grpSpPr bwMode="auto">
            <a:xfrm>
              <a:off x="3562350" y="2828925"/>
              <a:ext cx="661988" cy="457200"/>
              <a:chOff x="3562350" y="2828925"/>
              <a:chExt cx="661988" cy="457200"/>
            </a:xfrm>
          </p:grpSpPr>
          <p:sp>
            <p:nvSpPr>
              <p:cNvPr id="293" name="Freeform 292"/>
              <p:cNvSpPr/>
              <p:nvPr/>
            </p:nvSpPr>
            <p:spPr>
              <a:xfrm>
                <a:off x="4191000" y="3157537"/>
                <a:ext cx="33338" cy="128588"/>
              </a:xfrm>
              <a:custGeom>
                <a:avLst/>
                <a:gdLst>
                  <a:gd name="connsiteX0" fmla="*/ 0 w 33338"/>
                  <a:gd name="connsiteY0" fmla="*/ 128587 h 128587"/>
                  <a:gd name="connsiteX1" fmla="*/ 33338 w 33338"/>
                  <a:gd name="connsiteY1" fmla="*/ 0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38" h="128587">
                    <a:moveTo>
                      <a:pt x="0" y="128587"/>
                    </a:moveTo>
                    <a:lnTo>
                      <a:pt x="33338" y="0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7" name="Freeform 296"/>
              <p:cNvSpPr/>
              <p:nvPr/>
            </p:nvSpPr>
            <p:spPr>
              <a:xfrm>
                <a:off x="3562350" y="2871787"/>
                <a:ext cx="80963" cy="104775"/>
              </a:xfrm>
              <a:custGeom>
                <a:avLst/>
                <a:gdLst>
                  <a:gd name="connsiteX0" fmla="*/ 80963 w 80963"/>
                  <a:gd name="connsiteY0" fmla="*/ 0 h 104775"/>
                  <a:gd name="connsiteX1" fmla="*/ 0 w 80963"/>
                  <a:gd name="connsiteY1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104775">
                    <a:moveTo>
                      <a:pt x="80963" y="0"/>
                    </a:moveTo>
                    <a:lnTo>
                      <a:pt x="0" y="104775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1" name="Freeform 300"/>
              <p:cNvSpPr/>
              <p:nvPr/>
            </p:nvSpPr>
            <p:spPr>
              <a:xfrm>
                <a:off x="3724275" y="2828925"/>
                <a:ext cx="23813" cy="119062"/>
              </a:xfrm>
              <a:custGeom>
                <a:avLst/>
                <a:gdLst>
                  <a:gd name="connsiteX0" fmla="*/ 0 w 23813"/>
                  <a:gd name="connsiteY0" fmla="*/ 119063 h 119063"/>
                  <a:gd name="connsiteX1" fmla="*/ 23813 w 23813"/>
                  <a:gd name="connsiteY1" fmla="*/ 0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3" h="119063">
                    <a:moveTo>
                      <a:pt x="0" y="119063"/>
                    </a:moveTo>
                    <a:lnTo>
                      <a:pt x="23813" y="0"/>
                    </a:lnTo>
                  </a:path>
                </a:pathLst>
              </a:cu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312" name="Freeform 311"/>
          <p:cNvSpPr/>
          <p:nvPr/>
        </p:nvSpPr>
        <p:spPr>
          <a:xfrm>
            <a:off x="6284913" y="2306638"/>
            <a:ext cx="109537" cy="668337"/>
          </a:xfrm>
          <a:custGeom>
            <a:avLst/>
            <a:gdLst>
              <a:gd name="connsiteX0" fmla="*/ 109182 w 109182"/>
              <a:gd name="connsiteY0" fmla="*/ 0 h 668740"/>
              <a:gd name="connsiteX1" fmla="*/ 61415 w 109182"/>
              <a:gd name="connsiteY1" fmla="*/ 156949 h 668740"/>
              <a:gd name="connsiteX2" fmla="*/ 20472 w 109182"/>
              <a:gd name="connsiteY2" fmla="*/ 368489 h 668740"/>
              <a:gd name="connsiteX3" fmla="*/ 0 w 109182"/>
              <a:gd name="connsiteY3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82" h="668740">
                <a:moveTo>
                  <a:pt x="109182" y="0"/>
                </a:moveTo>
                <a:cubicBezTo>
                  <a:pt x="92691" y="47767"/>
                  <a:pt x="76200" y="95534"/>
                  <a:pt x="61415" y="156949"/>
                </a:cubicBezTo>
                <a:cubicBezTo>
                  <a:pt x="46630" y="218364"/>
                  <a:pt x="30708" y="283191"/>
                  <a:pt x="20472" y="368489"/>
                </a:cubicBezTo>
                <a:cubicBezTo>
                  <a:pt x="10236" y="453787"/>
                  <a:pt x="5118" y="561263"/>
                  <a:pt x="0" y="66874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6096000" y="990600"/>
            <a:ext cx="1181100" cy="4648200"/>
          </a:xfrm>
          <a:custGeom>
            <a:avLst/>
            <a:gdLst>
              <a:gd name="T0" fmla="*/ 0 w 1181100"/>
              <a:gd name="T1" fmla="*/ 4648200 h 4648200"/>
              <a:gd name="T2" fmla="*/ 57150 w 1181100"/>
              <a:gd name="T3" fmla="*/ 4400548 h 4648200"/>
              <a:gd name="T4" fmla="*/ 76200 w 1181100"/>
              <a:gd name="T5" fmla="*/ 3990973 h 4648200"/>
              <a:gd name="T6" fmla="*/ 161925 w 1181100"/>
              <a:gd name="T7" fmla="*/ 3124200 h 4648200"/>
              <a:gd name="T8" fmla="*/ 209550 w 1181100"/>
              <a:gd name="T9" fmla="*/ 2552700 h 4648200"/>
              <a:gd name="T10" fmla="*/ 238125 w 1181100"/>
              <a:gd name="T11" fmla="*/ 1943100 h 4648200"/>
              <a:gd name="T12" fmla="*/ 257175 w 1181100"/>
              <a:gd name="T13" fmla="*/ 1628775 h 4648200"/>
              <a:gd name="T14" fmla="*/ 304800 w 1181100"/>
              <a:gd name="T15" fmla="*/ 1390650 h 4648200"/>
              <a:gd name="T16" fmla="*/ 400050 w 1181100"/>
              <a:gd name="T17" fmla="*/ 1181100 h 4648200"/>
              <a:gd name="T18" fmla="*/ 476250 w 1181100"/>
              <a:gd name="T19" fmla="*/ 1085850 h 4648200"/>
              <a:gd name="T20" fmla="*/ 657225 w 1181100"/>
              <a:gd name="T21" fmla="*/ 942975 h 4648200"/>
              <a:gd name="T22" fmla="*/ 800100 w 1181100"/>
              <a:gd name="T23" fmla="*/ 847725 h 4648200"/>
              <a:gd name="T24" fmla="*/ 914400 w 1181100"/>
              <a:gd name="T25" fmla="*/ 714375 h 4648200"/>
              <a:gd name="T26" fmla="*/ 1057275 w 1181100"/>
              <a:gd name="T27" fmla="*/ 419100 h 4648200"/>
              <a:gd name="T28" fmla="*/ 1181100 w 1181100"/>
              <a:gd name="T29" fmla="*/ 0 h 4648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81100" h="4648200">
                <a:moveTo>
                  <a:pt x="0" y="4648200"/>
                </a:moveTo>
                <a:cubicBezTo>
                  <a:pt x="22225" y="4579143"/>
                  <a:pt x="44450" y="4510087"/>
                  <a:pt x="57150" y="4400550"/>
                </a:cubicBezTo>
                <a:cubicBezTo>
                  <a:pt x="69850" y="4291013"/>
                  <a:pt x="58738" y="4203700"/>
                  <a:pt x="76200" y="3990975"/>
                </a:cubicBezTo>
                <a:cubicBezTo>
                  <a:pt x="93663" y="3778250"/>
                  <a:pt x="139700" y="3363913"/>
                  <a:pt x="161925" y="3124200"/>
                </a:cubicBezTo>
                <a:cubicBezTo>
                  <a:pt x="184150" y="2884488"/>
                  <a:pt x="196850" y="2749550"/>
                  <a:pt x="209550" y="2552700"/>
                </a:cubicBezTo>
                <a:cubicBezTo>
                  <a:pt x="222250" y="2355850"/>
                  <a:pt x="230188" y="2097088"/>
                  <a:pt x="238125" y="1943100"/>
                </a:cubicBezTo>
                <a:cubicBezTo>
                  <a:pt x="246063" y="1789113"/>
                  <a:pt x="246063" y="1720850"/>
                  <a:pt x="257175" y="1628775"/>
                </a:cubicBezTo>
                <a:cubicBezTo>
                  <a:pt x="268287" y="1536700"/>
                  <a:pt x="280988" y="1465262"/>
                  <a:pt x="304800" y="1390650"/>
                </a:cubicBezTo>
                <a:cubicBezTo>
                  <a:pt x="328612" y="1316038"/>
                  <a:pt x="371475" y="1231900"/>
                  <a:pt x="400050" y="1181100"/>
                </a:cubicBezTo>
                <a:cubicBezTo>
                  <a:pt x="428625" y="1130300"/>
                  <a:pt x="433388" y="1125537"/>
                  <a:pt x="476250" y="1085850"/>
                </a:cubicBezTo>
                <a:cubicBezTo>
                  <a:pt x="519112" y="1046163"/>
                  <a:pt x="603250" y="982663"/>
                  <a:pt x="657225" y="942975"/>
                </a:cubicBezTo>
                <a:cubicBezTo>
                  <a:pt x="711200" y="903288"/>
                  <a:pt x="757238" y="885825"/>
                  <a:pt x="800100" y="847725"/>
                </a:cubicBezTo>
                <a:cubicBezTo>
                  <a:pt x="842962" y="809625"/>
                  <a:pt x="871538" y="785812"/>
                  <a:pt x="914400" y="714375"/>
                </a:cubicBezTo>
                <a:cubicBezTo>
                  <a:pt x="957262" y="642938"/>
                  <a:pt x="1012825" y="538162"/>
                  <a:pt x="1057275" y="419100"/>
                </a:cubicBezTo>
                <a:cubicBezTo>
                  <a:pt x="1101725" y="300038"/>
                  <a:pt x="1141412" y="150019"/>
                  <a:pt x="1181100" y="0"/>
                </a:cubicBezTo>
              </a:path>
            </a:pathLst>
          </a:custGeom>
          <a:noFill/>
          <a:ln w="50800" cap="flat" cmpd="sng" algn="ctr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 dirty="0"/>
          </a:p>
        </p:txBody>
      </p:sp>
      <p:sp>
        <p:nvSpPr>
          <p:cNvPr id="320" name="Freeform 319"/>
          <p:cNvSpPr/>
          <p:nvPr/>
        </p:nvSpPr>
        <p:spPr>
          <a:xfrm>
            <a:off x="6394450" y="990600"/>
            <a:ext cx="844550" cy="1327150"/>
          </a:xfrm>
          <a:custGeom>
            <a:avLst/>
            <a:gdLst>
              <a:gd name="connsiteX0" fmla="*/ 844550 w 844550"/>
              <a:gd name="connsiteY0" fmla="*/ 0 h 1327150"/>
              <a:gd name="connsiteX1" fmla="*/ 787400 w 844550"/>
              <a:gd name="connsiteY1" fmla="*/ 247650 h 1327150"/>
              <a:gd name="connsiteX2" fmla="*/ 679450 w 844550"/>
              <a:gd name="connsiteY2" fmla="*/ 533400 h 1327150"/>
              <a:gd name="connsiteX3" fmla="*/ 558800 w 844550"/>
              <a:gd name="connsiteY3" fmla="*/ 768350 h 1327150"/>
              <a:gd name="connsiteX4" fmla="*/ 406400 w 844550"/>
              <a:gd name="connsiteY4" fmla="*/ 901700 h 1327150"/>
              <a:gd name="connsiteX5" fmla="*/ 209550 w 844550"/>
              <a:gd name="connsiteY5" fmla="*/ 1035050 h 1327150"/>
              <a:gd name="connsiteX6" fmla="*/ 88900 w 844550"/>
              <a:gd name="connsiteY6" fmla="*/ 1143000 h 1327150"/>
              <a:gd name="connsiteX7" fmla="*/ 0 w 844550"/>
              <a:gd name="connsiteY7" fmla="*/ 1327150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50" h="1327150">
                <a:moveTo>
                  <a:pt x="844550" y="0"/>
                </a:moveTo>
                <a:cubicBezTo>
                  <a:pt x="829733" y="79375"/>
                  <a:pt x="814917" y="158750"/>
                  <a:pt x="787400" y="247650"/>
                </a:cubicBezTo>
                <a:cubicBezTo>
                  <a:pt x="759883" y="336550"/>
                  <a:pt x="717550" y="446617"/>
                  <a:pt x="679450" y="533400"/>
                </a:cubicBezTo>
                <a:cubicBezTo>
                  <a:pt x="641350" y="620183"/>
                  <a:pt x="604308" y="706967"/>
                  <a:pt x="558800" y="768350"/>
                </a:cubicBezTo>
                <a:cubicBezTo>
                  <a:pt x="513292" y="829733"/>
                  <a:pt x="464608" y="857250"/>
                  <a:pt x="406400" y="901700"/>
                </a:cubicBezTo>
                <a:cubicBezTo>
                  <a:pt x="348192" y="946150"/>
                  <a:pt x="262467" y="994833"/>
                  <a:pt x="209550" y="1035050"/>
                </a:cubicBezTo>
                <a:cubicBezTo>
                  <a:pt x="156633" y="1075267"/>
                  <a:pt x="123825" y="1094317"/>
                  <a:pt x="88900" y="1143000"/>
                </a:cubicBezTo>
                <a:cubicBezTo>
                  <a:pt x="53975" y="1191683"/>
                  <a:pt x="26987" y="1259416"/>
                  <a:pt x="0" y="1327150"/>
                </a:cubicBezTo>
              </a:path>
            </a:pathLst>
          </a:cu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046" name="Freeform 62"/>
          <p:cNvSpPr>
            <a:spLocks/>
          </p:cNvSpPr>
          <p:nvPr/>
        </p:nvSpPr>
        <p:spPr bwMode="auto">
          <a:xfrm>
            <a:off x="5943600" y="5562600"/>
            <a:ext cx="85725" cy="381000"/>
          </a:xfrm>
          <a:custGeom>
            <a:avLst/>
            <a:gdLst>
              <a:gd name="T0" fmla="*/ 2147483647 w 54"/>
              <a:gd name="T1" fmla="*/ 2147483647 h 240"/>
              <a:gd name="T2" fmla="*/ 0 w 54"/>
              <a:gd name="T3" fmla="*/ 2147483647 h 240"/>
              <a:gd name="T4" fmla="*/ 2147483647 w 54"/>
              <a:gd name="T5" fmla="*/ 2147483647 h 240"/>
              <a:gd name="T6" fmla="*/ 2147483647 w 5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" h="240">
                <a:moveTo>
                  <a:pt x="48" y="240"/>
                </a:moveTo>
                <a:cubicBezTo>
                  <a:pt x="24" y="204"/>
                  <a:pt x="0" y="168"/>
                  <a:pt x="0" y="144"/>
                </a:cubicBezTo>
                <a:cubicBezTo>
                  <a:pt x="0" y="120"/>
                  <a:pt x="42" y="120"/>
                  <a:pt x="48" y="96"/>
                </a:cubicBezTo>
                <a:cubicBezTo>
                  <a:pt x="54" y="72"/>
                  <a:pt x="38" y="20"/>
                  <a:pt x="36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420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63630" y="159862"/>
            <a:ext cx="7346066" cy="1095270"/>
          </a:xfrm>
        </p:spPr>
        <p:txBody>
          <a:bodyPr/>
          <a:lstStyle/>
          <a:p>
            <a:r>
              <a:rPr lang="en-US" dirty="0" smtClean="0"/>
              <a:t>Imagine BCC</a:t>
            </a:r>
            <a:endParaRPr lang="en-US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3" y="6311794"/>
            <a:ext cx="539173" cy="5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88461453"/>
              </p:ext>
            </p:extLst>
          </p:nvPr>
        </p:nvGraphicFramePr>
        <p:xfrm>
          <a:off x="1692230" y="16570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291938" y="5016588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Formative Research/DBC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3988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5" r="46209"/>
          <a:stretch/>
        </p:blipFill>
        <p:spPr>
          <a:xfrm>
            <a:off x="6693766" y="0"/>
            <a:ext cx="2450234" cy="6858000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care groups 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IMAGINE BCC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536575" y="2039938"/>
            <a:ext cx="6078538" cy="3941762"/>
            <a:chOff x="338" y="1285"/>
            <a:chExt cx="3829" cy="2483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" y="1285"/>
              <a:ext cx="3829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1285"/>
              <a:ext cx="3834" cy="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87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16552"/>
              </p:ext>
            </p:extLst>
          </p:nvPr>
        </p:nvGraphicFramePr>
        <p:xfrm>
          <a:off x="218364" y="1151906"/>
          <a:ext cx="8723755" cy="489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41887"/>
            <a:ext cx="8229600" cy="463970"/>
          </a:xfrm>
        </p:spPr>
        <p:txBody>
          <a:bodyPr/>
          <a:lstStyle/>
          <a:p>
            <a:r>
              <a:rPr lang="en-US" dirty="0" smtClean="0"/>
              <a:t>DBC across components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413164"/>
            <a:ext cx="4815443" cy="4449783"/>
          </a:xfrm>
        </p:spPr>
        <p:txBody>
          <a:bodyPr/>
          <a:lstStyle/>
          <a:p>
            <a:r>
              <a:rPr lang="en-GB" b="1" dirty="0"/>
              <a:t>Perceived self-efficacy and perceived social norms were found to be significant across towns and all behaviours.</a:t>
            </a:r>
            <a:r>
              <a:rPr lang="en-GB" dirty="0"/>
              <a:t> </a:t>
            </a:r>
          </a:p>
          <a:p>
            <a:r>
              <a:rPr lang="en-GB" b="1" dirty="0"/>
              <a:t>Cues for action, and perceived positive or negative consequences </a:t>
            </a:r>
            <a:r>
              <a:rPr lang="en-GB" dirty="0"/>
              <a:t>were found to be significant for most behaviours in both towns.  </a:t>
            </a:r>
          </a:p>
          <a:p>
            <a:r>
              <a:rPr lang="en-GB" dirty="0"/>
              <a:t>Contrarily to what is commonly assumed, </a:t>
            </a:r>
            <a:r>
              <a:rPr lang="en-GB" b="1" dirty="0"/>
              <a:t>access was not the most common significant determinant</a:t>
            </a:r>
            <a:r>
              <a:rPr lang="en-GB" dirty="0"/>
              <a:t> </a:t>
            </a:r>
          </a:p>
          <a:p>
            <a:r>
              <a:rPr lang="en-GB" dirty="0"/>
              <a:t>Mother in laws and husbands were identified as </a:t>
            </a:r>
            <a:r>
              <a:rPr lang="en-GB" b="1" dirty="0"/>
              <a:t>gatekeepers </a:t>
            </a:r>
            <a:r>
              <a:rPr lang="en-GB" dirty="0"/>
              <a:t>for several of the behaviours.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94814"/>
            <a:ext cx="8229600" cy="618350"/>
          </a:xfrm>
        </p:spPr>
        <p:txBody>
          <a:bodyPr/>
          <a:lstStyle/>
          <a:p>
            <a:r>
              <a:rPr lang="en-US" sz="3600" dirty="0"/>
              <a:t>Key findings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97" y="6068291"/>
            <a:ext cx="505428" cy="51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579" y="2003794"/>
            <a:ext cx="3416800" cy="251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478579" y="4515927"/>
            <a:ext cx="341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Photos taken by  consultant  Ramon </a:t>
            </a:r>
            <a:r>
              <a:rPr lang="en-US" sz="900" dirty="0"/>
              <a:t>Sanchez </a:t>
            </a:r>
            <a:r>
              <a:rPr lang="en-US" sz="900" dirty="0" smtClean="0"/>
              <a:t> Orense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905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32461"/>
              </p:ext>
            </p:extLst>
          </p:nvPr>
        </p:nvGraphicFramePr>
        <p:xfrm>
          <a:off x="2" y="3"/>
          <a:ext cx="9102612" cy="69888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6388"/>
                <a:gridCol w="332623"/>
                <a:gridCol w="381056"/>
                <a:gridCol w="381056"/>
                <a:gridCol w="361825"/>
                <a:gridCol w="353278"/>
                <a:gridCol w="333335"/>
                <a:gridCol w="333335"/>
                <a:gridCol w="381056"/>
                <a:gridCol w="333335"/>
                <a:gridCol w="333335"/>
                <a:gridCol w="381056"/>
                <a:gridCol w="381056"/>
                <a:gridCol w="338321"/>
                <a:gridCol w="329062"/>
                <a:gridCol w="399575"/>
                <a:gridCol w="425216"/>
                <a:gridCol w="320515"/>
                <a:gridCol w="448720"/>
                <a:gridCol w="320515"/>
                <a:gridCol w="384617"/>
                <a:gridCol w="384617"/>
                <a:gridCol w="448720"/>
              </a:tblGrid>
              <a:tr h="10188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Exclusive breastfeed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Tap stand water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HHWT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Joint decision on ORS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Joint decision on health care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Boys collect water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Consult authorities (men)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Contribute to community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development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Store perishable food covered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Clean jerry can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Children faeces management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A1E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2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Determinant 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GO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BK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Self-Efficacy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7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3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Positive Consequences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3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Negative Consequences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Social Norms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Access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Cues for Action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Susceptibility 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Severity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Perceived Action Efficacy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Perceived divine Will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X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Policy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9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2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050" dirty="0">
                          <a:effectLst/>
                        </a:rPr>
                        <a:t>Culture</a:t>
                      </a:r>
                      <a:endParaRPr lang="en-US" sz="16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7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7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7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5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HHWT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539382"/>
              </p:ext>
            </p:extLst>
          </p:nvPr>
        </p:nvGraphicFramePr>
        <p:xfrm>
          <a:off x="626443" y="794814"/>
          <a:ext cx="8146081" cy="554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56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rcy Corps Colors sampled">
      <a:dk1>
        <a:srgbClr val="4C515A"/>
      </a:dk1>
      <a:lt1>
        <a:srgbClr val="FFFFFF"/>
      </a:lt1>
      <a:dk2>
        <a:srgbClr val="D01D2B"/>
      </a:dk2>
      <a:lt2>
        <a:srgbClr val="FFFFFF"/>
      </a:lt2>
      <a:accent1>
        <a:srgbClr val="13A8A2"/>
      </a:accent1>
      <a:accent2>
        <a:srgbClr val="69AA43"/>
      </a:accent2>
      <a:accent3>
        <a:srgbClr val="FEC709"/>
      </a:accent3>
      <a:accent4>
        <a:srgbClr val="494E55"/>
      </a:accent4>
      <a:accent5>
        <a:srgbClr val="868A90"/>
      </a:accent5>
      <a:accent6>
        <a:srgbClr val="E5E6E9"/>
      </a:accent6>
      <a:hlink>
        <a:srgbClr val="D01D2B"/>
      </a:hlink>
      <a:folHlink>
        <a:srgbClr val="9699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19571</TotalTime>
  <Words>1056</Words>
  <Application>Microsoft Office PowerPoint</Application>
  <PresentationFormat>Affichage à l'écran (4:3)</PresentationFormat>
  <Paragraphs>456</Paragraphs>
  <Slides>18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Designing for behavior change (DBC) in IMAGINE</vt:lpstr>
      <vt:lpstr>IMAGINE Program </vt:lpstr>
      <vt:lpstr>Présentation PowerPoint</vt:lpstr>
      <vt:lpstr>Imagine BCC</vt:lpstr>
      <vt:lpstr>Integrated care groups </vt:lpstr>
      <vt:lpstr>DBC across components </vt:lpstr>
      <vt:lpstr>Key findings </vt:lpstr>
      <vt:lpstr>Présentation PowerPoint</vt:lpstr>
      <vt:lpstr>HHWT</vt:lpstr>
      <vt:lpstr>Boys collect water</vt:lpstr>
      <vt:lpstr>Mothers/ fathers HWWS in Goma</vt:lpstr>
      <vt:lpstr>Applying the results </vt:lpstr>
      <vt:lpstr>Integrated Care groups </vt:lpstr>
      <vt:lpstr>Radio spots </vt:lpstr>
      <vt:lpstr>Theatre </vt:lpstr>
      <vt:lpstr>Quality control checklists on DBC application</vt:lpstr>
      <vt:lpstr>Early lessons learned </vt:lpstr>
      <vt:lpstr>Thanks  </vt:lpstr>
    </vt:vector>
  </TitlesOfParts>
  <Company>Mercy Corps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</dc:title>
  <dc:creator>Stuart Iwasaki</dc:creator>
  <cp:lastModifiedBy>nweber</cp:lastModifiedBy>
  <cp:revision>478</cp:revision>
  <dcterms:created xsi:type="dcterms:W3CDTF">2015-10-12T23:01:29Z</dcterms:created>
  <dcterms:modified xsi:type="dcterms:W3CDTF">2016-03-30T10:17:55Z</dcterms:modified>
</cp:coreProperties>
</file>